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430" r:id="rId5"/>
    <p:sldId id="440" r:id="rId6"/>
    <p:sldId id="260" r:id="rId7"/>
    <p:sldId id="446" r:id="rId8"/>
    <p:sldId id="342" r:id="rId9"/>
    <p:sldId id="424" r:id="rId10"/>
    <p:sldId id="422" r:id="rId11"/>
    <p:sldId id="357" r:id="rId12"/>
    <p:sldId id="360" r:id="rId13"/>
    <p:sldId id="456" r:id="rId14"/>
    <p:sldId id="457" r:id="rId15"/>
    <p:sldId id="445" r:id="rId16"/>
    <p:sldId id="455" r:id="rId17"/>
    <p:sldId id="459" r:id="rId18"/>
    <p:sldId id="435" r:id="rId19"/>
    <p:sldId id="443" r:id="rId20"/>
    <p:sldId id="451" r:id="rId21"/>
    <p:sldId id="461" r:id="rId22"/>
    <p:sldId id="462" r:id="rId23"/>
    <p:sldId id="460" r:id="rId24"/>
    <p:sldId id="448" r:id="rId25"/>
    <p:sldId id="406" r:id="rId26"/>
    <p:sldId id="454" r:id="rId27"/>
    <p:sldId id="444" r:id="rId28"/>
    <p:sldId id="453" r:id="rId29"/>
    <p:sldId id="449" r:id="rId30"/>
    <p:sldId id="458" r:id="rId31"/>
    <p:sldId id="450" r:id="rId32"/>
    <p:sldId id="447" r:id="rId33"/>
    <p:sldId id="398" r:id="rId34"/>
    <p:sldId id="399" r:id="rId35"/>
    <p:sldId id="43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lides fijas" id="{FC851C87-7643-4CD9-83E8-FE222C8F104C}">
          <p14:sldIdLst>
            <p14:sldId id="430"/>
            <p14:sldId id="440"/>
            <p14:sldId id="260"/>
            <p14:sldId id="446"/>
          </p14:sldIdLst>
        </p14:section>
        <p14:section name="Contenido" id="{65540704-81EE-4826-A409-2690FEEE9EB7}">
          <p14:sldIdLst>
            <p14:sldId id="342"/>
            <p14:sldId id="424"/>
            <p14:sldId id="422"/>
            <p14:sldId id="357"/>
            <p14:sldId id="360"/>
            <p14:sldId id="456"/>
            <p14:sldId id="457"/>
            <p14:sldId id="445"/>
            <p14:sldId id="455"/>
            <p14:sldId id="459"/>
            <p14:sldId id="435"/>
            <p14:sldId id="443"/>
            <p14:sldId id="451"/>
            <p14:sldId id="461"/>
            <p14:sldId id="462"/>
            <p14:sldId id="460"/>
            <p14:sldId id="448"/>
            <p14:sldId id="406"/>
            <p14:sldId id="454"/>
            <p14:sldId id="444"/>
            <p14:sldId id="453"/>
            <p14:sldId id="449"/>
            <p14:sldId id="458"/>
            <p14:sldId id="450"/>
            <p14:sldId id="447"/>
            <p14:sldId id="398"/>
            <p14:sldId id="399"/>
            <p14:sldId id="439"/>
          </p14:sldIdLst>
        </p14:section>
      </p14:sectionLst>
    </p:ext>
    <p:ext uri="{EFAFB233-063F-42B5-8137-9DF3F51BA10A}">
      <p15:sldGuideLst xmlns:p15="http://schemas.microsoft.com/office/powerpoint/2012/main">
        <p15:guide id="3" pos="235" userDrawn="1">
          <p15:clr>
            <a:srgbClr val="5ACBF0"/>
          </p15:clr>
        </p15:guide>
        <p15:guide id="4" pos="7447" userDrawn="1">
          <p15:clr>
            <a:srgbClr val="5ACBF0"/>
          </p15:clr>
        </p15:guide>
        <p15:guide id="6" pos="688" userDrawn="1">
          <p15:clr>
            <a:srgbClr val="5ACBF0"/>
          </p15:clr>
        </p15:guide>
        <p15:guide id="7" pos="6992" userDrawn="1">
          <p15:clr>
            <a:srgbClr val="5ACBF0"/>
          </p15:clr>
        </p15:guide>
        <p15:guide id="8" orient="horz" pos="164" userDrawn="1">
          <p15:clr>
            <a:srgbClr val="5ACBF0"/>
          </p15:clr>
        </p15:guide>
        <p15:guide id="9" orient="horz" pos="4156" userDrawn="1">
          <p15:clr>
            <a:srgbClr val="5ACBF0"/>
          </p15:clr>
        </p15:guide>
        <p15:guide id="10" pos="461" userDrawn="1">
          <p15:clr>
            <a:srgbClr val="5ACBF0"/>
          </p15:clr>
        </p15:guide>
        <p15:guide id="11" pos="7219" userDrawn="1">
          <p15:clr>
            <a:srgbClr val="5ACBF0"/>
          </p15:clr>
        </p15:guide>
        <p15:guide id="12" orient="horz" pos="391" userDrawn="1">
          <p15:clr>
            <a:srgbClr val="5ACBF0"/>
          </p15:clr>
        </p15:guide>
        <p15:guide id="13" orient="horz" pos="3929" userDrawn="1">
          <p15:clr>
            <a:srgbClr val="5ACBF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6FA"/>
    <a:srgbClr val="7046DA"/>
    <a:srgbClr val="421F9B"/>
    <a:srgbClr val="0F101C"/>
    <a:srgbClr val="141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B7E239-0752-4D8A-938F-CC3EE2D5DB16}" v="678" dt="2025-10-04T07:24:06.666"/>
    <p1510:client id="{5B5646DD-3A90-F2AE-3DD6-48AE9E535BE4}" v="1296" dt="2025-10-03T23:24:46.903"/>
    <p1510:client id="{6532F5C1-2136-3DC4-92B8-BE6A3FDA3537}" v="123" dt="2025-10-04T07:34:57.6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35"/>
        <p:guide pos="7447"/>
        <p:guide pos="688"/>
        <p:guide pos="6992"/>
        <p:guide orient="horz" pos="164"/>
        <p:guide orient="horz" pos="4156"/>
        <p:guide pos="461"/>
        <p:guide pos="7219"/>
        <p:guide orient="horz" pos="391"/>
        <p:guide orient="horz" pos="3929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rika Cepeda" userId="f0c7178981cd2975" providerId="Windows Live" clId="Web-{5B5646DD-3A90-F2AE-3DD6-48AE9E535BE4}"/>
    <pc:docChg chg="addSld modSld sldOrd modSection">
      <pc:chgData name="Erika Cepeda" userId="f0c7178981cd2975" providerId="Windows Live" clId="Web-{5B5646DD-3A90-F2AE-3DD6-48AE9E535BE4}" dt="2025-10-03T23:24:46.903" v="740" actId="1076"/>
      <pc:docMkLst>
        <pc:docMk/>
      </pc:docMkLst>
      <pc:sldChg chg="addSp delSp modSp delAnim">
        <pc:chgData name="Erika Cepeda" userId="f0c7178981cd2975" providerId="Windows Live" clId="Web-{5B5646DD-3A90-F2AE-3DD6-48AE9E535BE4}" dt="2025-10-03T21:46:52.723" v="273" actId="1076"/>
        <pc:sldMkLst>
          <pc:docMk/>
          <pc:sldMk cId="3239835269" sldId="260"/>
        </pc:sldMkLst>
        <pc:spChg chg="del">
          <ac:chgData name="Erika Cepeda" userId="f0c7178981cd2975" providerId="Windows Live" clId="Web-{5B5646DD-3A90-F2AE-3DD6-48AE9E535BE4}" dt="2025-10-03T21:21:10.060" v="0"/>
          <ac:spMkLst>
            <pc:docMk/>
            <pc:sldMk cId="3239835269" sldId="260"/>
            <ac:spMk id="5" creationId="{0E01DD16-BD5A-E6D0-5C09-7486C3D9975E}"/>
          </ac:spMkLst>
        </pc:spChg>
        <pc:spChg chg="mod">
          <ac:chgData name="Erika Cepeda" userId="f0c7178981cd2975" providerId="Windows Live" clId="Web-{5B5646DD-3A90-F2AE-3DD6-48AE9E535BE4}" dt="2025-10-03T21:45:08.265" v="226" actId="20577"/>
          <ac:spMkLst>
            <pc:docMk/>
            <pc:sldMk cId="3239835269" sldId="260"/>
            <ac:spMk id="43" creationId="{A05D4458-F817-4A89-9855-0D5D475C8FAB}"/>
          </ac:spMkLst>
        </pc:spChg>
        <pc:spChg chg="mod">
          <ac:chgData name="Erika Cepeda" userId="f0c7178981cd2975" providerId="Windows Live" clId="Web-{5B5646DD-3A90-F2AE-3DD6-48AE9E535BE4}" dt="2025-10-03T21:46:46.613" v="271" actId="20577"/>
          <ac:spMkLst>
            <pc:docMk/>
            <pc:sldMk cId="3239835269" sldId="260"/>
            <ac:spMk id="50" creationId="{03CEF454-9B60-461F-8CD6-73AD6F50D27D}"/>
          </ac:spMkLst>
        </pc:spChg>
        <pc:grpChg chg="mod">
          <ac:chgData name="Erika Cepeda" userId="f0c7178981cd2975" providerId="Windows Live" clId="Web-{5B5646DD-3A90-F2AE-3DD6-48AE9E535BE4}" dt="2025-10-03T21:46:52.723" v="273" actId="1076"/>
          <ac:grpSpMkLst>
            <pc:docMk/>
            <pc:sldMk cId="3239835269" sldId="260"/>
            <ac:grpSpMk id="13" creationId="{E3CA36B6-1142-B4E1-352E-97132630991A}"/>
          </ac:grpSpMkLst>
        </pc:grpChg>
        <pc:grpChg chg="del">
          <ac:chgData name="Erika Cepeda" userId="f0c7178981cd2975" providerId="Windows Live" clId="Web-{5B5646DD-3A90-F2AE-3DD6-48AE9E535BE4}" dt="2025-10-03T21:45:12.640" v="228"/>
          <ac:grpSpMkLst>
            <pc:docMk/>
            <pc:sldMk cId="3239835269" sldId="260"/>
            <ac:grpSpMk id="30" creationId="{2049337D-8B91-4640-A931-C79ABDCF64C2}"/>
          </ac:grpSpMkLst>
        </pc:grpChg>
        <pc:grpChg chg="del">
          <ac:chgData name="Erika Cepeda" userId="f0c7178981cd2975" providerId="Windows Live" clId="Web-{5B5646DD-3A90-F2AE-3DD6-48AE9E535BE4}" dt="2025-10-03T21:45:09.874" v="227"/>
          <ac:grpSpMkLst>
            <pc:docMk/>
            <pc:sldMk cId="3239835269" sldId="260"/>
            <ac:grpSpMk id="42" creationId="{0F4133D1-3F73-44CB-B3C8-6B9E75E970BA}"/>
          </ac:grpSpMkLst>
        </pc:grpChg>
        <pc:picChg chg="add mod ord">
          <ac:chgData name="Erika Cepeda" userId="f0c7178981cd2975" providerId="Windows Live" clId="Web-{5B5646DD-3A90-F2AE-3DD6-48AE9E535BE4}" dt="2025-10-03T21:21:10.060" v="0"/>
          <ac:picMkLst>
            <pc:docMk/>
            <pc:sldMk cId="3239835269" sldId="260"/>
            <ac:picMk id="2" creationId="{A25CBCB7-B763-75AE-5463-4E9F32BD1A8C}"/>
          </ac:picMkLst>
        </pc:picChg>
        <pc:picChg chg="add mod">
          <ac:chgData name="Erika Cepeda" userId="f0c7178981cd2975" providerId="Windows Live" clId="Web-{5B5646DD-3A90-F2AE-3DD6-48AE9E535BE4}" dt="2025-10-03T21:46:48.519" v="272" actId="1076"/>
          <ac:picMkLst>
            <pc:docMk/>
            <pc:sldMk cId="3239835269" sldId="260"/>
            <ac:picMk id="3" creationId="{B4513CA8-CD78-760B-F2B5-7EC1A799AAAD}"/>
          </ac:picMkLst>
        </pc:picChg>
      </pc:sldChg>
      <pc:sldChg chg="modSp">
        <pc:chgData name="Erika Cepeda" userId="f0c7178981cd2975" providerId="Windows Live" clId="Web-{5B5646DD-3A90-F2AE-3DD6-48AE9E535BE4}" dt="2025-10-03T21:52:12.497" v="401" actId="20577"/>
        <pc:sldMkLst>
          <pc:docMk/>
          <pc:sldMk cId="537274207" sldId="342"/>
        </pc:sldMkLst>
        <pc:spChg chg="mod">
          <ac:chgData name="Erika Cepeda" userId="f0c7178981cd2975" providerId="Windows Live" clId="Web-{5B5646DD-3A90-F2AE-3DD6-48AE9E535BE4}" dt="2025-10-03T21:48:17.413" v="287" actId="20577"/>
          <ac:spMkLst>
            <pc:docMk/>
            <pc:sldMk cId="537274207" sldId="342"/>
            <ac:spMk id="50" creationId="{A1132D1E-026C-40AC-A574-840FAAA2B9E1}"/>
          </ac:spMkLst>
        </pc:spChg>
        <pc:spChg chg="mod">
          <ac:chgData name="Erika Cepeda" userId="f0c7178981cd2975" providerId="Windows Live" clId="Web-{5B5646DD-3A90-F2AE-3DD6-48AE9E535BE4}" dt="2025-10-03T21:52:12.497" v="401" actId="20577"/>
          <ac:spMkLst>
            <pc:docMk/>
            <pc:sldMk cId="537274207" sldId="342"/>
            <ac:spMk id="51" creationId="{4A8C2E6D-15BE-4A3A-825C-6F5610C08EC9}"/>
          </ac:spMkLst>
        </pc:spChg>
        <pc:spChg chg="mod">
          <ac:chgData name="Erika Cepeda" userId="f0c7178981cd2975" providerId="Windows Live" clId="Web-{5B5646DD-3A90-F2AE-3DD6-48AE9E535BE4}" dt="2025-10-03T21:48:35.914" v="317" actId="20577"/>
          <ac:spMkLst>
            <pc:docMk/>
            <pc:sldMk cId="537274207" sldId="342"/>
            <ac:spMk id="58" creationId="{BEB51C1F-0C2F-4253-97AC-BBB43CA4386B}"/>
          </ac:spMkLst>
        </pc:spChg>
      </pc:sldChg>
      <pc:sldChg chg="addSp modSp ord">
        <pc:chgData name="Erika Cepeda" userId="f0c7178981cd2975" providerId="Windows Live" clId="Web-{5B5646DD-3A90-F2AE-3DD6-48AE9E535BE4}" dt="2025-10-03T23:07:34.907" v="659" actId="1076"/>
        <pc:sldMkLst>
          <pc:docMk/>
          <pc:sldMk cId="3090770231" sldId="357"/>
        </pc:sldMkLst>
        <pc:spChg chg="mod">
          <ac:chgData name="Erika Cepeda" userId="f0c7178981cd2975" providerId="Windows Live" clId="Web-{5B5646DD-3A90-F2AE-3DD6-48AE9E535BE4}" dt="2025-10-03T22:58:17.808" v="581"/>
          <ac:spMkLst>
            <pc:docMk/>
            <pc:sldMk cId="3090770231" sldId="357"/>
            <ac:spMk id="3" creationId="{AC94AF84-3902-7595-37E2-A08D074E7180}"/>
          </ac:spMkLst>
        </pc:spChg>
        <pc:spChg chg="mod">
          <ac:chgData name="Erika Cepeda" userId="f0c7178981cd2975" providerId="Windows Live" clId="Web-{5B5646DD-3A90-F2AE-3DD6-48AE9E535BE4}" dt="2025-10-03T23:07:34.907" v="659" actId="1076"/>
          <ac:spMkLst>
            <pc:docMk/>
            <pc:sldMk cId="3090770231" sldId="357"/>
            <ac:spMk id="4" creationId="{AB9A091C-8F7D-4462-9675-A1299472B9B0}"/>
          </ac:spMkLst>
        </pc:spChg>
        <pc:spChg chg="mod">
          <ac:chgData name="Erika Cepeda" userId="f0c7178981cd2975" providerId="Windows Live" clId="Web-{5B5646DD-3A90-F2AE-3DD6-48AE9E535BE4}" dt="2025-10-03T22:58:41.965" v="582" actId="20577"/>
          <ac:spMkLst>
            <pc:docMk/>
            <pc:sldMk cId="3090770231" sldId="357"/>
            <ac:spMk id="5" creationId="{5487A815-5FAE-5D75-36A2-F6EAE6FF9F37}"/>
          </ac:spMkLst>
        </pc:spChg>
        <pc:spChg chg="mod">
          <ac:chgData name="Erika Cepeda" userId="f0c7178981cd2975" providerId="Windows Live" clId="Web-{5B5646DD-3A90-F2AE-3DD6-48AE9E535BE4}" dt="2025-10-03T23:04:38.591" v="621" actId="20577"/>
          <ac:spMkLst>
            <pc:docMk/>
            <pc:sldMk cId="3090770231" sldId="357"/>
            <ac:spMk id="7" creationId="{1DB9A5FC-555E-5048-51B1-E52097000C79}"/>
          </ac:spMkLst>
        </pc:spChg>
        <pc:spChg chg="mod">
          <ac:chgData name="Erika Cepeda" userId="f0c7178981cd2975" providerId="Windows Live" clId="Web-{5B5646DD-3A90-F2AE-3DD6-48AE9E535BE4}" dt="2025-10-03T23:04:58.935" v="628" actId="20577"/>
          <ac:spMkLst>
            <pc:docMk/>
            <pc:sldMk cId="3090770231" sldId="357"/>
            <ac:spMk id="8" creationId="{12C2CAF0-79ED-B023-BE21-EE2FBF795DCB}"/>
          </ac:spMkLst>
        </pc:spChg>
        <pc:spChg chg="add mod">
          <ac:chgData name="Erika Cepeda" userId="f0c7178981cd2975" providerId="Windows Live" clId="Web-{5B5646DD-3A90-F2AE-3DD6-48AE9E535BE4}" dt="2025-10-03T22:58:10.417" v="580"/>
          <ac:spMkLst>
            <pc:docMk/>
            <pc:sldMk cId="3090770231" sldId="357"/>
            <ac:spMk id="10" creationId="{D74EAB52-590C-4ABF-E7EC-0B99FD394E39}"/>
          </ac:spMkLst>
        </pc:spChg>
        <pc:spChg chg="mod">
          <ac:chgData name="Erika Cepeda" userId="f0c7178981cd2975" providerId="Windows Live" clId="Web-{5B5646DD-3A90-F2AE-3DD6-48AE9E535BE4}" dt="2025-10-03T23:03:19.886" v="616" actId="20577"/>
          <ac:spMkLst>
            <pc:docMk/>
            <pc:sldMk cId="3090770231" sldId="357"/>
            <ac:spMk id="32" creationId="{E32C69AB-1DF0-D521-C52E-B86BA81698EE}"/>
          </ac:spMkLst>
        </pc:spChg>
        <pc:spChg chg="mod">
          <ac:chgData name="Erika Cepeda" userId="f0c7178981cd2975" providerId="Windows Live" clId="Web-{5B5646DD-3A90-F2AE-3DD6-48AE9E535BE4}" dt="2025-10-03T23:03:55.918" v="619" actId="20577"/>
          <ac:spMkLst>
            <pc:docMk/>
            <pc:sldMk cId="3090770231" sldId="357"/>
            <ac:spMk id="33" creationId="{32928199-3F6C-6038-1A15-799B1047F95C}"/>
          </ac:spMkLst>
        </pc:spChg>
        <pc:spChg chg="mod">
          <ac:chgData name="Erika Cepeda" userId="f0c7178981cd2975" providerId="Windows Live" clId="Web-{5B5646DD-3A90-F2AE-3DD6-48AE9E535BE4}" dt="2025-10-03T23:02:48.480" v="611" actId="20577"/>
          <ac:spMkLst>
            <pc:docMk/>
            <pc:sldMk cId="3090770231" sldId="357"/>
            <ac:spMk id="38" creationId="{19D83CA5-7630-4913-8991-E80AD731213C}"/>
          </ac:spMkLst>
        </pc:spChg>
        <pc:spChg chg="mod">
          <ac:chgData name="Erika Cepeda" userId="f0c7178981cd2975" providerId="Windows Live" clId="Web-{5B5646DD-3A90-F2AE-3DD6-48AE9E535BE4}" dt="2025-10-03T23:04:54.575" v="626" actId="20577"/>
          <ac:spMkLst>
            <pc:docMk/>
            <pc:sldMk cId="3090770231" sldId="357"/>
            <ac:spMk id="39" creationId="{9402CEDC-E2ED-7150-5F7A-D9BDC841C17E}"/>
          </ac:spMkLst>
        </pc:spChg>
        <pc:spChg chg="mod">
          <ac:chgData name="Erika Cepeda" userId="f0c7178981cd2975" providerId="Windows Live" clId="Web-{5B5646DD-3A90-F2AE-3DD6-48AE9E535BE4}" dt="2025-10-03T23:02:31.323" v="609" actId="20577"/>
          <ac:spMkLst>
            <pc:docMk/>
            <pc:sldMk cId="3090770231" sldId="357"/>
            <ac:spMk id="44" creationId="{55307E6B-ECD7-1621-47E3-998BE4FBE0AA}"/>
          </ac:spMkLst>
        </pc:spChg>
        <pc:spChg chg="mod">
          <ac:chgData name="Erika Cepeda" userId="f0c7178981cd2975" providerId="Windows Live" clId="Web-{5B5646DD-3A90-F2AE-3DD6-48AE9E535BE4}" dt="2025-10-03T23:02:09.776" v="607" actId="20577"/>
          <ac:spMkLst>
            <pc:docMk/>
            <pc:sldMk cId="3090770231" sldId="357"/>
            <ac:spMk id="45" creationId="{6911EFB4-284B-80A7-80C3-F2F776E69672}"/>
          </ac:spMkLst>
        </pc:spChg>
        <pc:spChg chg="mod">
          <ac:chgData name="Erika Cepeda" userId="f0c7178981cd2975" providerId="Windows Live" clId="Web-{5B5646DD-3A90-F2AE-3DD6-48AE9E535BE4}" dt="2025-10-03T22:57:12.618" v="569" actId="1076"/>
          <ac:spMkLst>
            <pc:docMk/>
            <pc:sldMk cId="3090770231" sldId="357"/>
            <ac:spMk id="47" creationId="{54EBDAC6-DDBA-7751-4243-FF3A73972523}"/>
          </ac:spMkLst>
        </pc:spChg>
        <pc:spChg chg="mod">
          <ac:chgData name="Erika Cepeda" userId="f0c7178981cd2975" providerId="Windows Live" clId="Web-{5B5646DD-3A90-F2AE-3DD6-48AE9E535BE4}" dt="2025-10-03T22:57:12.634" v="570" actId="1076"/>
          <ac:spMkLst>
            <pc:docMk/>
            <pc:sldMk cId="3090770231" sldId="357"/>
            <ac:spMk id="48" creationId="{98D04922-2BC7-72FC-892D-2DC78E4A9EDD}"/>
          </ac:spMkLst>
        </pc:spChg>
        <pc:spChg chg="mod">
          <ac:chgData name="Erika Cepeda" userId="f0c7178981cd2975" providerId="Windows Live" clId="Web-{5B5646DD-3A90-F2AE-3DD6-48AE9E535BE4}" dt="2025-10-03T22:57:12.634" v="571" actId="1076"/>
          <ac:spMkLst>
            <pc:docMk/>
            <pc:sldMk cId="3090770231" sldId="357"/>
            <ac:spMk id="49" creationId="{29F68434-CAA1-8A88-762D-472FDEDCCD2E}"/>
          </ac:spMkLst>
        </pc:spChg>
        <pc:spChg chg="mod">
          <ac:chgData name="Erika Cepeda" userId="f0c7178981cd2975" providerId="Windows Live" clId="Web-{5B5646DD-3A90-F2AE-3DD6-48AE9E535BE4}" dt="2025-10-03T23:00:58.061" v="593" actId="20577"/>
          <ac:spMkLst>
            <pc:docMk/>
            <pc:sldMk cId="3090770231" sldId="357"/>
            <ac:spMk id="170" creationId="{E69F27D0-9DFB-4818-A789-173EC4448776}"/>
          </ac:spMkLst>
        </pc:spChg>
        <pc:spChg chg="mod">
          <ac:chgData name="Erika Cepeda" userId="f0c7178981cd2975" providerId="Windows Live" clId="Web-{5B5646DD-3A90-F2AE-3DD6-48AE9E535BE4}" dt="2025-10-03T23:01:23.603" v="597" actId="20577"/>
          <ac:spMkLst>
            <pc:docMk/>
            <pc:sldMk cId="3090770231" sldId="357"/>
            <ac:spMk id="171" creationId="{EBD81E6A-E4F7-450E-BB8D-A37827116F6A}"/>
          </ac:spMkLst>
        </pc:spChg>
        <pc:spChg chg="mod">
          <ac:chgData name="Erika Cepeda" userId="f0c7178981cd2975" providerId="Windows Live" clId="Web-{5B5646DD-3A90-F2AE-3DD6-48AE9E535BE4}" dt="2025-10-03T23:00:02.466" v="587" actId="20577"/>
          <ac:spMkLst>
            <pc:docMk/>
            <pc:sldMk cId="3090770231" sldId="357"/>
            <ac:spMk id="185" creationId="{E89DACA1-A5D0-43F5-A436-761A105B917C}"/>
          </ac:spMkLst>
        </pc:spChg>
        <pc:spChg chg="mod">
          <ac:chgData name="Erika Cepeda" userId="f0c7178981cd2975" providerId="Windows Live" clId="Web-{5B5646DD-3A90-F2AE-3DD6-48AE9E535BE4}" dt="2025-10-03T23:00:17.201" v="590" actId="20577"/>
          <ac:spMkLst>
            <pc:docMk/>
            <pc:sldMk cId="3090770231" sldId="357"/>
            <ac:spMk id="186" creationId="{1FCD0581-8B18-43C2-8F8F-7F46C1CEB567}"/>
          </ac:spMkLst>
        </pc:spChg>
        <pc:spChg chg="mod">
          <ac:chgData name="Erika Cepeda" userId="f0c7178981cd2975" providerId="Windows Live" clId="Web-{5B5646DD-3A90-F2AE-3DD6-48AE9E535BE4}" dt="2025-10-03T22:59:28.716" v="584" actId="20577"/>
          <ac:spMkLst>
            <pc:docMk/>
            <pc:sldMk cId="3090770231" sldId="357"/>
            <ac:spMk id="200" creationId="{2737A2E9-A9A9-45E4-BF13-6E6CFD9CCFDB}"/>
          </ac:spMkLst>
        </pc:spChg>
        <pc:spChg chg="mod">
          <ac:chgData name="Erika Cepeda" userId="f0c7178981cd2975" providerId="Windows Live" clId="Web-{5B5646DD-3A90-F2AE-3DD6-48AE9E535BE4}" dt="2025-10-03T23:00:24.967" v="591" actId="20577"/>
          <ac:spMkLst>
            <pc:docMk/>
            <pc:sldMk cId="3090770231" sldId="357"/>
            <ac:spMk id="201" creationId="{4D769770-C99F-40D3-AA4A-D69BFF88E484}"/>
          </ac:spMkLst>
        </pc:spChg>
        <pc:spChg chg="mod">
          <ac:chgData name="Erika Cepeda" userId="f0c7178981cd2975" providerId="Windows Live" clId="Web-{5B5646DD-3A90-F2AE-3DD6-48AE9E535BE4}" dt="2025-10-03T23:07:22.938" v="655" actId="1076"/>
          <ac:spMkLst>
            <pc:docMk/>
            <pc:sldMk cId="3090770231" sldId="357"/>
            <ac:spMk id="217" creationId="{99C6DBA3-5EF6-4D3F-AAE5-75BF0569BC73}"/>
          </ac:spMkLst>
        </pc:spChg>
        <pc:spChg chg="mod">
          <ac:chgData name="Erika Cepeda" userId="f0c7178981cd2975" providerId="Windows Live" clId="Web-{5B5646DD-3A90-F2AE-3DD6-48AE9E535BE4}" dt="2025-10-03T23:07:22.969" v="656" actId="1076"/>
          <ac:spMkLst>
            <pc:docMk/>
            <pc:sldMk cId="3090770231" sldId="357"/>
            <ac:spMk id="219" creationId="{A9601130-C84D-44C2-A591-1759592C53AE}"/>
          </ac:spMkLst>
        </pc:spChg>
        <pc:spChg chg="mod">
          <ac:chgData name="Erika Cepeda" userId="f0c7178981cd2975" providerId="Windows Live" clId="Web-{5B5646DD-3A90-F2AE-3DD6-48AE9E535BE4}" dt="2025-10-03T23:07:23" v="657" actId="1076"/>
          <ac:spMkLst>
            <pc:docMk/>
            <pc:sldMk cId="3090770231" sldId="357"/>
            <ac:spMk id="220" creationId="{201307F4-0720-4B51-8BE7-76C6CD232982}"/>
          </ac:spMkLst>
        </pc:spChg>
        <pc:grpChg chg="add mod">
          <ac:chgData name="Erika Cepeda" userId="f0c7178981cd2975" providerId="Windows Live" clId="Web-{5B5646DD-3A90-F2AE-3DD6-48AE9E535BE4}" dt="2025-10-03T22:57:48.666" v="576" actId="1076"/>
          <ac:grpSpMkLst>
            <pc:docMk/>
            <pc:sldMk cId="3090770231" sldId="357"/>
            <ac:grpSpMk id="2" creationId="{1C4F0CAD-9A11-A95E-7A43-BB899302215E}"/>
          </ac:grpSpMkLst>
        </pc:grpChg>
        <pc:grpChg chg="add mod">
          <ac:chgData name="Erika Cepeda" userId="f0c7178981cd2975" providerId="Windows Live" clId="Web-{5B5646DD-3A90-F2AE-3DD6-48AE9E535BE4}" dt="2025-10-03T22:57:48.697" v="577" actId="1076"/>
          <ac:grpSpMkLst>
            <pc:docMk/>
            <pc:sldMk cId="3090770231" sldId="357"/>
            <ac:grpSpMk id="6" creationId="{E0C29F0D-5B47-7C2F-47BB-405BBCFC868B}"/>
          </ac:grpSpMkLst>
        </pc:grpChg>
        <pc:grpChg chg="mod">
          <ac:chgData name="Erika Cepeda" userId="f0c7178981cd2975" providerId="Windows Live" clId="Web-{5B5646DD-3A90-F2AE-3DD6-48AE9E535BE4}" dt="2025-10-03T22:57:12.509" v="562" actId="1076"/>
          <ac:grpSpMkLst>
            <pc:docMk/>
            <pc:sldMk cId="3090770231" sldId="357"/>
            <ac:grpSpMk id="28" creationId="{190ED1F3-D80A-EE4D-2AA5-CC28420C1E03}"/>
          </ac:grpSpMkLst>
        </pc:grpChg>
        <pc:grpChg chg="mod">
          <ac:chgData name="Erika Cepeda" userId="f0c7178981cd2975" providerId="Windows Live" clId="Web-{5B5646DD-3A90-F2AE-3DD6-48AE9E535BE4}" dt="2025-10-03T22:57:12.524" v="563" actId="1076"/>
          <ac:grpSpMkLst>
            <pc:docMk/>
            <pc:sldMk cId="3090770231" sldId="357"/>
            <ac:grpSpMk id="31" creationId="{60D5FD02-2CB3-6F90-D540-D5B11FA84C2C}"/>
          </ac:grpSpMkLst>
        </pc:grpChg>
        <pc:grpChg chg="mod">
          <ac:chgData name="Erika Cepeda" userId="f0c7178981cd2975" providerId="Windows Live" clId="Web-{5B5646DD-3A90-F2AE-3DD6-48AE9E535BE4}" dt="2025-10-03T22:57:12.540" v="564" actId="1076"/>
          <ac:grpSpMkLst>
            <pc:docMk/>
            <pc:sldMk cId="3090770231" sldId="357"/>
            <ac:grpSpMk id="34" creationId="{019EE28A-F7A7-AB69-F64E-E3B46572A14D}"/>
          </ac:grpSpMkLst>
        </pc:grpChg>
        <pc:grpChg chg="mod">
          <ac:chgData name="Erika Cepeda" userId="f0c7178981cd2975" providerId="Windows Live" clId="Web-{5B5646DD-3A90-F2AE-3DD6-48AE9E535BE4}" dt="2025-10-03T22:57:12.556" v="565" actId="1076"/>
          <ac:grpSpMkLst>
            <pc:docMk/>
            <pc:sldMk cId="3090770231" sldId="357"/>
            <ac:grpSpMk id="37" creationId="{9D70285F-1F8F-B577-F1E9-FF1CDA0FFC71}"/>
          </ac:grpSpMkLst>
        </pc:grpChg>
        <pc:grpChg chg="mod">
          <ac:chgData name="Erika Cepeda" userId="f0c7178981cd2975" providerId="Windows Live" clId="Web-{5B5646DD-3A90-F2AE-3DD6-48AE9E535BE4}" dt="2025-10-03T22:57:12.571" v="566" actId="1076"/>
          <ac:grpSpMkLst>
            <pc:docMk/>
            <pc:sldMk cId="3090770231" sldId="357"/>
            <ac:grpSpMk id="40" creationId="{504AC61D-DC6E-4B14-F10B-A8FE6B2DCCB3}"/>
          </ac:grpSpMkLst>
        </pc:grpChg>
        <pc:grpChg chg="mod">
          <ac:chgData name="Erika Cepeda" userId="f0c7178981cd2975" providerId="Windows Live" clId="Web-{5B5646DD-3A90-F2AE-3DD6-48AE9E535BE4}" dt="2025-10-03T22:57:12.587" v="567" actId="1076"/>
          <ac:grpSpMkLst>
            <pc:docMk/>
            <pc:sldMk cId="3090770231" sldId="357"/>
            <ac:grpSpMk id="43" creationId="{7F7B9646-6152-0860-F162-56DEEF92E2CF}"/>
          </ac:grpSpMkLst>
        </pc:grpChg>
        <pc:grpChg chg="mod">
          <ac:chgData name="Erika Cepeda" userId="f0c7178981cd2975" providerId="Windows Live" clId="Web-{5B5646DD-3A90-F2AE-3DD6-48AE9E535BE4}" dt="2025-10-03T23:07:22.719" v="648" actId="1076"/>
          <ac:grpSpMkLst>
            <pc:docMk/>
            <pc:sldMk cId="3090770231" sldId="357"/>
            <ac:grpSpMk id="162" creationId="{88E5CC9A-42E1-49D1-BA2E-F0186074E13C}"/>
          </ac:grpSpMkLst>
        </pc:grpChg>
        <pc:grpChg chg="mod">
          <ac:chgData name="Erika Cepeda" userId="f0c7178981cd2975" providerId="Windows Live" clId="Web-{5B5646DD-3A90-F2AE-3DD6-48AE9E535BE4}" dt="2025-10-03T23:07:22.766" v="649" actId="1076"/>
          <ac:grpSpMkLst>
            <pc:docMk/>
            <pc:sldMk cId="3090770231" sldId="357"/>
            <ac:grpSpMk id="164" creationId="{E4BDDF66-F2F5-49FB-8F1C-AB8DC1136F89}"/>
          </ac:grpSpMkLst>
        </pc:grpChg>
        <pc:grpChg chg="mod">
          <ac:chgData name="Erika Cepeda" userId="f0c7178981cd2975" providerId="Windows Live" clId="Web-{5B5646DD-3A90-F2AE-3DD6-48AE9E535BE4}" dt="2025-10-03T23:07:22.782" v="650" actId="1076"/>
          <ac:grpSpMkLst>
            <pc:docMk/>
            <pc:sldMk cId="3090770231" sldId="357"/>
            <ac:grpSpMk id="177" creationId="{17702604-391B-4452-9615-6F356A8489A8}"/>
          </ac:grpSpMkLst>
        </pc:grpChg>
        <pc:grpChg chg="mod">
          <ac:chgData name="Erika Cepeda" userId="f0c7178981cd2975" providerId="Windows Live" clId="Web-{5B5646DD-3A90-F2AE-3DD6-48AE9E535BE4}" dt="2025-10-03T23:07:22.828" v="651" actId="1076"/>
          <ac:grpSpMkLst>
            <pc:docMk/>
            <pc:sldMk cId="3090770231" sldId="357"/>
            <ac:grpSpMk id="179" creationId="{C2ECC020-B422-42B1-B76D-54A3A4EEC31E}"/>
          </ac:grpSpMkLst>
        </pc:grpChg>
        <pc:grpChg chg="mod">
          <ac:chgData name="Erika Cepeda" userId="f0c7178981cd2975" providerId="Windows Live" clId="Web-{5B5646DD-3A90-F2AE-3DD6-48AE9E535BE4}" dt="2025-10-03T23:07:22.860" v="652" actId="1076"/>
          <ac:grpSpMkLst>
            <pc:docMk/>
            <pc:sldMk cId="3090770231" sldId="357"/>
            <ac:grpSpMk id="192" creationId="{3C1954FF-2AD0-4518-934B-4C485DCE7CDC}"/>
          </ac:grpSpMkLst>
        </pc:grpChg>
        <pc:grpChg chg="mod">
          <ac:chgData name="Erika Cepeda" userId="f0c7178981cd2975" providerId="Windows Live" clId="Web-{5B5646DD-3A90-F2AE-3DD6-48AE9E535BE4}" dt="2025-10-03T23:07:22.891" v="653" actId="1076"/>
          <ac:grpSpMkLst>
            <pc:docMk/>
            <pc:sldMk cId="3090770231" sldId="357"/>
            <ac:grpSpMk id="194" creationId="{A0B19AE4-7479-43AE-9614-22574BC26EA7}"/>
          </ac:grpSpMkLst>
        </pc:grpChg>
        <pc:cxnChg chg="add mod">
          <ac:chgData name="Erika Cepeda" userId="f0c7178981cd2975" providerId="Windows Live" clId="Web-{5B5646DD-3A90-F2AE-3DD6-48AE9E535BE4}" dt="2025-10-03T22:57:48.713" v="578" actId="1076"/>
          <ac:cxnSpMkLst>
            <pc:docMk/>
            <pc:sldMk cId="3090770231" sldId="357"/>
            <ac:cxnSpMk id="9" creationId="{38FE5213-3701-7447-5072-FEB402088701}"/>
          </ac:cxnSpMkLst>
        </pc:cxnChg>
        <pc:cxnChg chg="mod">
          <ac:chgData name="Erika Cepeda" userId="f0c7178981cd2975" providerId="Windows Live" clId="Web-{5B5646DD-3A90-F2AE-3DD6-48AE9E535BE4}" dt="2025-10-03T22:57:12.602" v="568" actId="1076"/>
          <ac:cxnSpMkLst>
            <pc:docMk/>
            <pc:sldMk cId="3090770231" sldId="357"/>
            <ac:cxnSpMk id="46" creationId="{FA8B5E3A-8635-108C-5A55-955A82F693B1}"/>
          </ac:cxnSpMkLst>
        </pc:cxnChg>
        <pc:cxnChg chg="mod">
          <ac:chgData name="Erika Cepeda" userId="f0c7178981cd2975" providerId="Windows Live" clId="Web-{5B5646DD-3A90-F2AE-3DD6-48AE9E535BE4}" dt="2025-10-03T23:07:22.907" v="654" actId="1076"/>
          <ac:cxnSpMkLst>
            <pc:docMk/>
            <pc:sldMk cId="3090770231" sldId="357"/>
            <ac:cxnSpMk id="216" creationId="{D4BF8DAF-652C-41E5-BA3A-714203940373}"/>
          </ac:cxnSpMkLst>
        </pc:cxnChg>
      </pc:sldChg>
      <pc:sldChg chg="modSp ord">
        <pc:chgData name="Erika Cepeda" userId="f0c7178981cd2975" providerId="Windows Live" clId="Web-{5B5646DD-3A90-F2AE-3DD6-48AE9E535BE4}" dt="2025-10-03T23:16:56.236" v="713" actId="20577"/>
        <pc:sldMkLst>
          <pc:docMk/>
          <pc:sldMk cId="1284403406" sldId="360"/>
        </pc:sldMkLst>
        <pc:spChg chg="mod">
          <ac:chgData name="Erika Cepeda" userId="f0c7178981cd2975" providerId="Windows Live" clId="Web-{5B5646DD-3A90-F2AE-3DD6-48AE9E535BE4}" dt="2025-10-03T23:13:54.511" v="685" actId="1076"/>
          <ac:spMkLst>
            <pc:docMk/>
            <pc:sldMk cId="1284403406" sldId="360"/>
            <ac:spMk id="65" creationId="{94EA17D3-4D7E-4A54-9A08-C1F43D0CA109}"/>
          </ac:spMkLst>
        </pc:spChg>
        <pc:spChg chg="mod">
          <ac:chgData name="Erika Cepeda" userId="f0c7178981cd2975" providerId="Windows Live" clId="Web-{5B5646DD-3A90-F2AE-3DD6-48AE9E535BE4}" dt="2025-10-03T23:14:20.731" v="688" actId="20577"/>
          <ac:spMkLst>
            <pc:docMk/>
            <pc:sldMk cId="1284403406" sldId="360"/>
            <ac:spMk id="66" creationId="{D473F744-730C-4A34-9DF3-FFBF923EBD7D}"/>
          </ac:spMkLst>
        </pc:spChg>
        <pc:spChg chg="mod">
          <ac:chgData name="Erika Cepeda" userId="f0c7178981cd2975" providerId="Windows Live" clId="Web-{5B5646DD-3A90-F2AE-3DD6-48AE9E535BE4}" dt="2025-10-03T23:14:33.950" v="692" actId="20577"/>
          <ac:spMkLst>
            <pc:docMk/>
            <pc:sldMk cId="1284403406" sldId="360"/>
            <ac:spMk id="68" creationId="{229F962E-734F-41EF-A72A-9735C1541714}"/>
          </ac:spMkLst>
        </pc:spChg>
        <pc:spChg chg="mod">
          <ac:chgData name="Erika Cepeda" userId="f0c7178981cd2975" providerId="Windows Live" clId="Web-{5B5646DD-3A90-F2AE-3DD6-48AE9E535BE4}" dt="2025-10-03T23:16:19.688" v="706" actId="1076"/>
          <ac:spMkLst>
            <pc:docMk/>
            <pc:sldMk cId="1284403406" sldId="360"/>
            <ac:spMk id="71" creationId="{C9791CC4-252C-4230-983B-A7ADAADD331E}"/>
          </ac:spMkLst>
        </pc:spChg>
        <pc:spChg chg="mod">
          <ac:chgData name="Erika Cepeda" userId="f0c7178981cd2975" providerId="Windows Live" clId="Web-{5B5646DD-3A90-F2AE-3DD6-48AE9E535BE4}" dt="2025-10-03T23:16:50.345" v="709" actId="20577"/>
          <ac:spMkLst>
            <pc:docMk/>
            <pc:sldMk cId="1284403406" sldId="360"/>
            <ac:spMk id="72" creationId="{AD0B56AA-D7F5-4710-9872-C4A65B9DCAAD}"/>
          </ac:spMkLst>
        </pc:spChg>
        <pc:spChg chg="mod">
          <ac:chgData name="Erika Cepeda" userId="f0c7178981cd2975" providerId="Windows Live" clId="Web-{5B5646DD-3A90-F2AE-3DD6-48AE9E535BE4}" dt="2025-10-03T23:16:56.236" v="713" actId="20577"/>
          <ac:spMkLst>
            <pc:docMk/>
            <pc:sldMk cId="1284403406" sldId="360"/>
            <ac:spMk id="74" creationId="{363F46EA-16B1-42B1-B9EC-E6B5E86BA56E}"/>
          </ac:spMkLst>
        </pc:spChg>
        <pc:spChg chg="mod">
          <ac:chgData name="Erika Cepeda" userId="f0c7178981cd2975" providerId="Windows Live" clId="Web-{5B5646DD-3A90-F2AE-3DD6-48AE9E535BE4}" dt="2025-10-03T23:12:31.977" v="675" actId="20577"/>
          <ac:spMkLst>
            <pc:docMk/>
            <pc:sldMk cId="1284403406" sldId="360"/>
            <ac:spMk id="75" creationId="{08EF4972-6888-4FB6-9F55-66BEA4C7D4F7}"/>
          </ac:spMkLst>
        </pc:spChg>
        <pc:spChg chg="mod">
          <ac:chgData name="Erika Cepeda" userId="f0c7178981cd2975" providerId="Windows Live" clId="Web-{5B5646DD-3A90-F2AE-3DD6-48AE9E535BE4}" dt="2025-10-03T23:12:11.054" v="673" actId="20577"/>
          <ac:spMkLst>
            <pc:docMk/>
            <pc:sldMk cId="1284403406" sldId="360"/>
            <ac:spMk id="76" creationId="{7956AF92-745A-44AC-B047-CBBE5E26792F}"/>
          </ac:spMkLst>
        </pc:spChg>
        <pc:spChg chg="mod">
          <ac:chgData name="Erika Cepeda" userId="f0c7178981cd2975" providerId="Windows Live" clId="Web-{5B5646DD-3A90-F2AE-3DD6-48AE9E535BE4}" dt="2025-10-03T23:12:43.493" v="678" actId="1076"/>
          <ac:spMkLst>
            <pc:docMk/>
            <pc:sldMk cId="1284403406" sldId="360"/>
            <ac:spMk id="87" creationId="{9C18102F-2FE0-4085-BC72-E9A9D2358C35}"/>
          </ac:spMkLst>
        </pc:spChg>
        <pc:spChg chg="mod">
          <ac:chgData name="Erika Cepeda" userId="f0c7178981cd2975" providerId="Windows Live" clId="Web-{5B5646DD-3A90-F2AE-3DD6-48AE9E535BE4}" dt="2025-10-03T23:13:21.651" v="681" actId="20577"/>
          <ac:spMkLst>
            <pc:docMk/>
            <pc:sldMk cId="1284403406" sldId="360"/>
            <ac:spMk id="88" creationId="{DFC4FD70-2C3A-4414-9CB0-4CE65C7376AF}"/>
          </ac:spMkLst>
        </pc:spChg>
        <pc:spChg chg="mod">
          <ac:chgData name="Erika Cepeda" userId="f0c7178981cd2975" providerId="Windows Live" clId="Web-{5B5646DD-3A90-F2AE-3DD6-48AE9E535BE4}" dt="2025-10-03T23:14:39.654" v="694" actId="20577"/>
          <ac:spMkLst>
            <pc:docMk/>
            <pc:sldMk cId="1284403406" sldId="360"/>
            <ac:spMk id="90" creationId="{56FFCCB9-048C-4153-BA8F-703B8667022B}"/>
          </ac:spMkLst>
        </pc:spChg>
        <pc:spChg chg="mod">
          <ac:chgData name="Erika Cepeda" userId="f0c7178981cd2975" providerId="Windows Live" clId="Web-{5B5646DD-3A90-F2AE-3DD6-48AE9E535BE4}" dt="2025-10-03T23:15:03.998" v="697" actId="1076"/>
          <ac:spMkLst>
            <pc:docMk/>
            <pc:sldMk cId="1284403406" sldId="360"/>
            <ac:spMk id="95" creationId="{4F46522F-1B59-4E67-A767-0A29489AE934}"/>
          </ac:spMkLst>
        </pc:spChg>
        <pc:spChg chg="mod">
          <ac:chgData name="Erika Cepeda" userId="f0c7178981cd2975" providerId="Windows Live" clId="Web-{5B5646DD-3A90-F2AE-3DD6-48AE9E535BE4}" dt="2025-10-03T23:15:37.890" v="700" actId="20577"/>
          <ac:spMkLst>
            <pc:docMk/>
            <pc:sldMk cId="1284403406" sldId="360"/>
            <ac:spMk id="96" creationId="{36810072-4089-4255-BC46-5496FC99C508}"/>
          </ac:spMkLst>
        </pc:spChg>
        <pc:spChg chg="mod">
          <ac:chgData name="Erika Cepeda" userId="f0c7178981cd2975" providerId="Windows Live" clId="Web-{5B5646DD-3A90-F2AE-3DD6-48AE9E535BE4}" dt="2025-10-03T23:15:51.234" v="704" actId="20577"/>
          <ac:spMkLst>
            <pc:docMk/>
            <pc:sldMk cId="1284403406" sldId="360"/>
            <ac:spMk id="98" creationId="{DAFDA2F2-F424-4177-B4FC-6178E5E7D7A6}"/>
          </ac:spMkLst>
        </pc:spChg>
      </pc:sldChg>
      <pc:sldChg chg="modSp ord">
        <pc:chgData name="Erika Cepeda" userId="f0c7178981cd2975" providerId="Windows Live" clId="Web-{5B5646DD-3A90-F2AE-3DD6-48AE9E535BE4}" dt="2025-10-03T23:06:50.952" v="647"/>
        <pc:sldMkLst>
          <pc:docMk/>
          <pc:sldMk cId="1491980746" sldId="422"/>
        </pc:sldMkLst>
        <pc:spChg chg="mod">
          <ac:chgData name="Erika Cepeda" userId="f0c7178981cd2975" providerId="Windows Live" clId="Web-{5B5646DD-3A90-F2AE-3DD6-48AE9E535BE4}" dt="2025-10-03T22:37:16.682" v="472" actId="14100"/>
          <ac:spMkLst>
            <pc:docMk/>
            <pc:sldMk cId="1491980746" sldId="422"/>
            <ac:spMk id="2" creationId="{84FCF356-0ECE-4F38-A0C3-AE3A86CD906C}"/>
          </ac:spMkLst>
        </pc:spChg>
        <pc:spChg chg="mod">
          <ac:chgData name="Erika Cepeda" userId="f0c7178981cd2975" providerId="Windows Live" clId="Web-{5B5646DD-3A90-F2AE-3DD6-48AE9E535BE4}" dt="2025-10-03T22:38:52.593" v="481" actId="20577"/>
          <ac:spMkLst>
            <pc:docMk/>
            <pc:sldMk cId="1491980746" sldId="422"/>
            <ac:spMk id="4" creationId="{E890E8E2-5EFF-4021-A124-ADC47A8A010B}"/>
          </ac:spMkLst>
        </pc:spChg>
        <pc:spChg chg="mod">
          <ac:chgData name="Erika Cepeda" userId="f0c7178981cd2975" providerId="Windows Live" clId="Web-{5B5646DD-3A90-F2AE-3DD6-48AE9E535BE4}" dt="2025-10-03T22:41:19.691" v="524" actId="20577"/>
          <ac:spMkLst>
            <pc:docMk/>
            <pc:sldMk cId="1491980746" sldId="422"/>
            <ac:spMk id="7" creationId="{B5260831-9236-45DA-BBEB-B9CFEF51E928}"/>
          </ac:spMkLst>
        </pc:spChg>
        <pc:spChg chg="mod">
          <ac:chgData name="Erika Cepeda" userId="f0c7178981cd2975" providerId="Windows Live" clId="Web-{5B5646DD-3A90-F2AE-3DD6-48AE9E535BE4}" dt="2025-10-03T22:39:26.250" v="486" actId="20577"/>
          <ac:spMkLst>
            <pc:docMk/>
            <pc:sldMk cId="1491980746" sldId="422"/>
            <ac:spMk id="13" creationId="{14738028-06C4-4558-B3CA-2C24E076868E}"/>
          </ac:spMkLst>
        </pc:spChg>
        <pc:spChg chg="mod">
          <ac:chgData name="Erika Cepeda" userId="f0c7178981cd2975" providerId="Windows Live" clId="Web-{5B5646DD-3A90-F2AE-3DD6-48AE9E535BE4}" dt="2025-10-03T22:41:36.379" v="531" actId="20577"/>
          <ac:spMkLst>
            <pc:docMk/>
            <pc:sldMk cId="1491980746" sldId="422"/>
            <ac:spMk id="16" creationId="{F63D3957-F30B-440E-B440-DC2AA7C9D7EA}"/>
          </ac:spMkLst>
        </pc:spChg>
        <pc:spChg chg="mod">
          <ac:chgData name="Erika Cepeda" userId="f0c7178981cd2975" providerId="Windows Live" clId="Web-{5B5646DD-3A90-F2AE-3DD6-48AE9E535BE4}" dt="2025-10-03T22:40:05.392" v="491" actId="20577"/>
          <ac:spMkLst>
            <pc:docMk/>
            <pc:sldMk cId="1491980746" sldId="422"/>
            <ac:spMk id="18" creationId="{AD5D4BCC-49F4-430F-952B-BF729AB9D292}"/>
          </ac:spMkLst>
        </pc:spChg>
        <pc:spChg chg="mod">
          <ac:chgData name="Erika Cepeda" userId="f0c7178981cd2975" providerId="Windows Live" clId="Web-{5B5646DD-3A90-F2AE-3DD6-48AE9E535BE4}" dt="2025-10-03T22:41:54.895" v="551" actId="20577"/>
          <ac:spMkLst>
            <pc:docMk/>
            <pc:sldMk cId="1491980746" sldId="422"/>
            <ac:spMk id="21" creationId="{472A0BD0-DC4B-4640-9007-EABAD7799388}"/>
          </ac:spMkLst>
        </pc:spChg>
        <pc:grpChg chg="mod">
          <ac:chgData name="Erika Cepeda" userId="f0c7178981cd2975" providerId="Windows Live" clId="Web-{5B5646DD-3A90-F2AE-3DD6-48AE9E535BE4}" dt="2025-10-03T22:40:28.456" v="496" actId="1076"/>
          <ac:grpSpMkLst>
            <pc:docMk/>
            <pc:sldMk cId="1491980746" sldId="422"/>
            <ac:grpSpMk id="11" creationId="{17524289-1977-4F4B-92F0-3A64AE5DF7A0}"/>
          </ac:grpSpMkLst>
        </pc:grpChg>
        <pc:grpChg chg="mod">
          <ac:chgData name="Erika Cepeda" userId="f0c7178981cd2975" providerId="Windows Live" clId="Web-{5B5646DD-3A90-F2AE-3DD6-48AE9E535BE4}" dt="2025-10-03T22:40:33.003" v="497" actId="1076"/>
          <ac:grpSpMkLst>
            <pc:docMk/>
            <pc:sldMk cId="1491980746" sldId="422"/>
            <ac:grpSpMk id="12" creationId="{B41DE82D-769C-4795-8FA3-95D243D5B78C}"/>
          </ac:grpSpMkLst>
        </pc:grpChg>
        <pc:grpChg chg="mod">
          <ac:chgData name="Erika Cepeda" userId="f0c7178981cd2975" providerId="Windows Live" clId="Web-{5B5646DD-3A90-F2AE-3DD6-48AE9E535BE4}" dt="2025-10-03T22:40:42.065" v="498" actId="1076"/>
          <ac:grpSpMkLst>
            <pc:docMk/>
            <pc:sldMk cId="1491980746" sldId="422"/>
            <ac:grpSpMk id="17" creationId="{F29E00D3-4BDA-4C64-9E72-7E4BABE5C94A}"/>
          </ac:grpSpMkLst>
        </pc:grpChg>
      </pc:sldChg>
      <pc:sldChg chg="modSp">
        <pc:chgData name="Erika Cepeda" userId="f0c7178981cd2975" providerId="Windows Live" clId="Web-{5B5646DD-3A90-F2AE-3DD6-48AE9E535BE4}" dt="2025-10-03T21:52:30.482" v="413" actId="20577"/>
        <pc:sldMkLst>
          <pc:docMk/>
          <pc:sldMk cId="76000541" sldId="424"/>
        </pc:sldMkLst>
        <pc:spChg chg="mod">
          <ac:chgData name="Erika Cepeda" userId="f0c7178981cd2975" providerId="Windows Live" clId="Web-{5B5646DD-3A90-F2AE-3DD6-48AE9E535BE4}" dt="2025-10-03T21:52:30.482" v="413" actId="20577"/>
          <ac:spMkLst>
            <pc:docMk/>
            <pc:sldMk cId="76000541" sldId="424"/>
            <ac:spMk id="16" creationId="{15A89143-0445-4FC7-AA88-E3CE0B3E6FE1}"/>
          </ac:spMkLst>
        </pc:spChg>
        <pc:spChg chg="mod">
          <ac:chgData name="Erika Cepeda" userId="f0c7178981cd2975" providerId="Windows Live" clId="Web-{5B5646DD-3A90-F2AE-3DD6-48AE9E535BE4}" dt="2025-10-03T21:52:25.497" v="407" actId="20577"/>
          <ac:spMkLst>
            <pc:docMk/>
            <pc:sldMk cId="76000541" sldId="424"/>
            <ac:spMk id="18" creationId="{8D5A85E8-85D6-4790-A8C1-9341C7C4213E}"/>
          </ac:spMkLst>
        </pc:spChg>
      </pc:sldChg>
      <pc:sldChg chg="ord">
        <pc:chgData name="Erika Cepeda" userId="f0c7178981cd2975" providerId="Windows Live" clId="Web-{5B5646DD-3A90-F2AE-3DD6-48AE9E535BE4}" dt="2025-10-03T23:10:14.968" v="670"/>
        <pc:sldMkLst>
          <pc:docMk/>
          <pc:sldMk cId="239520844" sldId="445"/>
        </pc:sldMkLst>
      </pc:sldChg>
      <pc:sldChg chg="addSp modSp new mod ord modClrScheme chgLayout">
        <pc:chgData name="Erika Cepeda" userId="f0c7178981cd2975" providerId="Windows Live" clId="Web-{5B5646DD-3A90-F2AE-3DD6-48AE9E535BE4}" dt="2025-10-03T23:23:27.324" v="729" actId="1076"/>
        <pc:sldMkLst>
          <pc:docMk/>
          <pc:sldMk cId="84589126" sldId="455"/>
        </pc:sldMkLst>
        <pc:spChg chg="add mod">
          <ac:chgData name="Erika Cepeda" userId="f0c7178981cd2975" providerId="Windows Live" clId="Web-{5B5646DD-3A90-F2AE-3DD6-48AE9E535BE4}" dt="2025-10-03T23:23:27.324" v="729" actId="1076"/>
          <ac:spMkLst>
            <pc:docMk/>
            <pc:sldMk cId="84589126" sldId="455"/>
            <ac:spMk id="2" creationId="{AC473A8A-2E48-31E3-B421-CB4334464A9D}"/>
          </ac:spMkLst>
        </pc:spChg>
      </pc:sldChg>
      <pc:sldChg chg="addSp modSp new mod ord modClrScheme chgLayout">
        <pc:chgData name="Erika Cepeda" userId="f0c7178981cd2975" providerId="Windows Live" clId="Web-{5B5646DD-3A90-F2AE-3DD6-48AE9E535BE4}" dt="2025-10-03T23:08:21.645" v="661"/>
        <pc:sldMkLst>
          <pc:docMk/>
          <pc:sldMk cId="1553744132" sldId="456"/>
        </pc:sldMkLst>
        <pc:picChg chg="add mod">
          <ac:chgData name="Erika Cepeda" userId="f0c7178981cd2975" providerId="Windows Live" clId="Web-{5B5646DD-3A90-F2AE-3DD6-48AE9E535BE4}" dt="2025-10-03T22:16:57.743" v="424" actId="1076"/>
          <ac:picMkLst>
            <pc:docMk/>
            <pc:sldMk cId="1553744132" sldId="456"/>
            <ac:picMk id="2" creationId="{4D6A5C2E-F003-7B02-AF6E-961D8694D29A}"/>
          </ac:picMkLst>
        </pc:picChg>
      </pc:sldChg>
      <pc:sldChg chg="addSp delSp modSp add ord replId">
        <pc:chgData name="Erika Cepeda" userId="f0c7178981cd2975" providerId="Windows Live" clId="Web-{5B5646DD-3A90-F2AE-3DD6-48AE9E535BE4}" dt="2025-10-03T23:08:22.911" v="662"/>
        <pc:sldMkLst>
          <pc:docMk/>
          <pc:sldMk cId="461007155" sldId="457"/>
        </pc:sldMkLst>
        <pc:picChg chg="del">
          <ac:chgData name="Erika Cepeda" userId="f0c7178981cd2975" providerId="Windows Live" clId="Web-{5B5646DD-3A90-F2AE-3DD6-48AE9E535BE4}" dt="2025-10-03T22:33:40.433" v="426"/>
          <ac:picMkLst>
            <pc:docMk/>
            <pc:sldMk cId="461007155" sldId="457"/>
            <ac:picMk id="2" creationId="{DFDE8385-5772-114F-09C9-B474354A2DB0}"/>
          </ac:picMkLst>
        </pc:picChg>
        <pc:picChg chg="add mod">
          <ac:chgData name="Erika Cepeda" userId="f0c7178981cd2975" providerId="Windows Live" clId="Web-{5B5646DD-3A90-F2AE-3DD6-48AE9E535BE4}" dt="2025-10-03T22:33:53.558" v="430" actId="1076"/>
          <ac:picMkLst>
            <pc:docMk/>
            <pc:sldMk cId="461007155" sldId="457"/>
            <ac:picMk id="3" creationId="{6ADCDC17-8F77-B454-AD7A-954EF2CF67C7}"/>
          </ac:picMkLst>
        </pc:picChg>
      </pc:sldChg>
      <pc:sldChg chg="add replId">
        <pc:chgData name="Erika Cepeda" userId="f0c7178981cd2975" providerId="Windows Live" clId="Web-{5B5646DD-3A90-F2AE-3DD6-48AE9E535BE4}" dt="2025-10-03T23:09:58.857" v="664"/>
        <pc:sldMkLst>
          <pc:docMk/>
          <pc:sldMk cId="150320455" sldId="458"/>
        </pc:sldMkLst>
      </pc:sldChg>
      <pc:sldChg chg="addSp delSp modSp new mod modClrScheme chgLayout">
        <pc:chgData name="Erika Cepeda" userId="f0c7178981cd2975" providerId="Windows Live" clId="Web-{5B5646DD-3A90-F2AE-3DD6-48AE9E535BE4}" dt="2025-10-03T23:24:46.903" v="740" actId="1076"/>
        <pc:sldMkLst>
          <pc:docMk/>
          <pc:sldMk cId="2437926638" sldId="459"/>
        </pc:sldMkLst>
        <pc:spChg chg="add del mod">
          <ac:chgData name="Erika Cepeda" userId="f0c7178981cd2975" providerId="Windows Live" clId="Web-{5B5646DD-3A90-F2AE-3DD6-48AE9E535BE4}" dt="2025-10-03T23:24:31.918" v="736"/>
          <ac:spMkLst>
            <pc:docMk/>
            <pc:sldMk cId="2437926638" sldId="459"/>
            <ac:spMk id="3" creationId="{B6A04CD2-7006-DB74-93DC-30D3A1A5DFA8}"/>
          </ac:spMkLst>
        </pc:spChg>
        <pc:spChg chg="add mod">
          <ac:chgData name="Erika Cepeda" userId="f0c7178981cd2975" providerId="Windows Live" clId="Web-{5B5646DD-3A90-F2AE-3DD6-48AE9E535BE4}" dt="2025-10-03T23:24:46.903" v="740" actId="1076"/>
          <ac:spMkLst>
            <pc:docMk/>
            <pc:sldMk cId="2437926638" sldId="459"/>
            <ac:spMk id="5" creationId="{A6ED345C-BA88-A51A-81E8-A9566A5B0C69}"/>
          </ac:spMkLst>
        </pc:spChg>
      </pc:sldChg>
    </pc:docChg>
  </pc:docChgLst>
  <pc:docChgLst>
    <pc:chgData name="Luis Mañez" userId="c84d000301b07f23" providerId="Windows Live" clId="Web-{1414D229-AE28-1F0C-8E1F-EB6A63BDB478}"/>
    <pc:docChg chg="modSld">
      <pc:chgData name="Luis Mañez" userId="c84d000301b07f23" providerId="Windows Live" clId="Web-{1414D229-AE28-1F0C-8E1F-EB6A63BDB478}" dt="2025-09-28T17:30:20.234" v="2" actId="20577"/>
      <pc:docMkLst>
        <pc:docMk/>
      </pc:docMkLst>
    </pc:docChg>
  </pc:docChgLst>
  <pc:docChgLst>
    <pc:chgData name="Erika Cepeda" userId="f0c7178981cd2975" providerId="Windows Live" clId="Web-{6532F5C1-2136-3DC4-92B8-BE6A3FDA3537}"/>
    <pc:docChg chg="delSld modSld modSection">
      <pc:chgData name="Erika Cepeda" userId="f0c7178981cd2975" providerId="Windows Live" clId="Web-{6532F5C1-2136-3DC4-92B8-BE6A3FDA3537}" dt="2025-10-04T07:34:57.692" v="78"/>
      <pc:docMkLst>
        <pc:docMk/>
      </pc:docMkLst>
      <pc:sldChg chg="del">
        <pc:chgData name="Erika Cepeda" userId="f0c7178981cd2975" providerId="Windows Live" clId="Web-{6532F5C1-2136-3DC4-92B8-BE6A3FDA3537}" dt="2025-10-04T07:23:48.100" v="45"/>
        <pc:sldMkLst>
          <pc:docMk/>
          <pc:sldMk cId="1371029601" sldId="347"/>
        </pc:sldMkLst>
      </pc:sldChg>
      <pc:sldChg chg="del">
        <pc:chgData name="Erika Cepeda" userId="f0c7178981cd2975" providerId="Windows Live" clId="Web-{6532F5C1-2136-3DC4-92B8-BE6A3FDA3537}" dt="2025-10-04T07:23:48.147" v="66"/>
        <pc:sldMkLst>
          <pc:docMk/>
          <pc:sldMk cId="4163478677" sldId="352"/>
        </pc:sldMkLst>
      </pc:sldChg>
      <pc:sldChg chg="del">
        <pc:chgData name="Erika Cepeda" userId="f0c7178981cd2975" providerId="Windows Live" clId="Web-{6532F5C1-2136-3DC4-92B8-BE6A3FDA3537}" dt="2025-10-04T07:23:48.132" v="59"/>
        <pc:sldMkLst>
          <pc:docMk/>
          <pc:sldMk cId="1665165212" sldId="354"/>
        </pc:sldMkLst>
      </pc:sldChg>
      <pc:sldChg chg="del">
        <pc:chgData name="Erika Cepeda" userId="f0c7178981cd2975" providerId="Windows Live" clId="Web-{6532F5C1-2136-3DC4-92B8-BE6A3FDA3537}" dt="2025-10-04T07:23:48.132" v="58"/>
        <pc:sldMkLst>
          <pc:docMk/>
          <pc:sldMk cId="3534391456" sldId="356"/>
        </pc:sldMkLst>
      </pc:sldChg>
      <pc:sldChg chg="del">
        <pc:chgData name="Erika Cepeda" userId="f0c7178981cd2975" providerId="Windows Live" clId="Web-{6532F5C1-2136-3DC4-92B8-BE6A3FDA3537}" dt="2025-10-04T07:23:48.116" v="57"/>
        <pc:sldMkLst>
          <pc:docMk/>
          <pc:sldMk cId="1382416527" sldId="358"/>
        </pc:sldMkLst>
      </pc:sldChg>
      <pc:sldChg chg="del">
        <pc:chgData name="Erika Cepeda" userId="f0c7178981cd2975" providerId="Windows Live" clId="Web-{6532F5C1-2136-3DC4-92B8-BE6A3FDA3537}" dt="2025-10-04T07:23:48.116" v="54"/>
        <pc:sldMkLst>
          <pc:docMk/>
          <pc:sldMk cId="1560478175" sldId="359"/>
        </pc:sldMkLst>
      </pc:sldChg>
      <pc:sldChg chg="del">
        <pc:chgData name="Erika Cepeda" userId="f0c7178981cd2975" providerId="Windows Live" clId="Web-{6532F5C1-2136-3DC4-92B8-BE6A3FDA3537}" dt="2025-10-04T07:23:48.116" v="50"/>
        <pc:sldMkLst>
          <pc:docMk/>
          <pc:sldMk cId="2627433105" sldId="365"/>
        </pc:sldMkLst>
      </pc:sldChg>
      <pc:sldChg chg="del">
        <pc:chgData name="Erika Cepeda" userId="f0c7178981cd2975" providerId="Windows Live" clId="Web-{6532F5C1-2136-3DC4-92B8-BE6A3FDA3537}" dt="2025-10-04T07:23:48.100" v="47"/>
        <pc:sldMkLst>
          <pc:docMk/>
          <pc:sldMk cId="3195950461" sldId="367"/>
        </pc:sldMkLst>
      </pc:sldChg>
      <pc:sldChg chg="del">
        <pc:chgData name="Erika Cepeda" userId="f0c7178981cd2975" providerId="Windows Live" clId="Web-{6532F5C1-2136-3DC4-92B8-BE6A3FDA3537}" dt="2025-10-04T07:23:48.147" v="65"/>
        <pc:sldMkLst>
          <pc:docMk/>
          <pc:sldMk cId="3758885069" sldId="383"/>
        </pc:sldMkLst>
      </pc:sldChg>
      <pc:sldChg chg="del">
        <pc:chgData name="Erika Cepeda" userId="f0c7178981cd2975" providerId="Windows Live" clId="Web-{6532F5C1-2136-3DC4-92B8-BE6A3FDA3537}" dt="2025-10-04T07:23:48.132" v="60"/>
        <pc:sldMkLst>
          <pc:docMk/>
          <pc:sldMk cId="2659386433" sldId="384"/>
        </pc:sldMkLst>
      </pc:sldChg>
      <pc:sldChg chg="del">
        <pc:chgData name="Erika Cepeda" userId="f0c7178981cd2975" providerId="Windows Live" clId="Web-{6532F5C1-2136-3DC4-92B8-BE6A3FDA3537}" dt="2025-10-04T07:23:48.147" v="64"/>
        <pc:sldMkLst>
          <pc:docMk/>
          <pc:sldMk cId="2340877269" sldId="385"/>
        </pc:sldMkLst>
      </pc:sldChg>
      <pc:sldChg chg="del">
        <pc:chgData name="Erika Cepeda" userId="f0c7178981cd2975" providerId="Windows Live" clId="Web-{6532F5C1-2136-3DC4-92B8-BE6A3FDA3537}" dt="2025-10-04T07:23:48.116" v="56"/>
        <pc:sldMkLst>
          <pc:docMk/>
          <pc:sldMk cId="2755598289" sldId="387"/>
        </pc:sldMkLst>
      </pc:sldChg>
      <pc:sldChg chg="del">
        <pc:chgData name="Erika Cepeda" userId="f0c7178981cd2975" providerId="Windows Live" clId="Web-{6532F5C1-2136-3DC4-92B8-BE6A3FDA3537}" dt="2025-10-04T07:23:48.116" v="55"/>
        <pc:sldMkLst>
          <pc:docMk/>
          <pc:sldMk cId="764868293" sldId="388"/>
        </pc:sldMkLst>
      </pc:sldChg>
      <pc:sldChg chg="del">
        <pc:chgData name="Erika Cepeda" userId="f0c7178981cd2975" providerId="Windows Live" clId="Web-{6532F5C1-2136-3DC4-92B8-BE6A3FDA3537}" dt="2025-10-04T07:23:48.100" v="46"/>
        <pc:sldMkLst>
          <pc:docMk/>
          <pc:sldMk cId="2467203172" sldId="397"/>
        </pc:sldMkLst>
      </pc:sldChg>
      <pc:sldChg chg="modSp">
        <pc:chgData name="Erika Cepeda" userId="f0c7178981cd2975" providerId="Windows Live" clId="Web-{6532F5C1-2136-3DC4-92B8-BE6A3FDA3537}" dt="2025-10-04T07:23:04.909" v="44" actId="20577"/>
        <pc:sldMkLst>
          <pc:docMk/>
          <pc:sldMk cId="4077146169" sldId="398"/>
        </pc:sldMkLst>
        <pc:spChg chg="mod">
          <ac:chgData name="Erika Cepeda" userId="f0c7178981cd2975" providerId="Windows Live" clId="Web-{6532F5C1-2136-3DC4-92B8-BE6A3FDA3537}" dt="2025-10-04T07:23:04.909" v="44" actId="20577"/>
          <ac:spMkLst>
            <pc:docMk/>
            <pc:sldMk cId="4077146169" sldId="398"/>
            <ac:spMk id="10" creationId="{0D197E8E-47E1-4900-AD10-ADA452914D74}"/>
          </ac:spMkLst>
        </pc:spChg>
      </pc:sldChg>
      <pc:sldChg chg="del">
        <pc:chgData name="Erika Cepeda" userId="f0c7178981cd2975" providerId="Windows Live" clId="Web-{6532F5C1-2136-3DC4-92B8-BE6A3FDA3537}" dt="2025-10-04T07:23:48.116" v="52"/>
        <pc:sldMkLst>
          <pc:docMk/>
          <pc:sldMk cId="29062841" sldId="409"/>
        </pc:sldMkLst>
      </pc:sldChg>
      <pc:sldChg chg="del">
        <pc:chgData name="Erika Cepeda" userId="f0c7178981cd2975" providerId="Windows Live" clId="Web-{6532F5C1-2136-3DC4-92B8-BE6A3FDA3537}" dt="2025-10-04T07:23:48.116" v="51"/>
        <pc:sldMkLst>
          <pc:docMk/>
          <pc:sldMk cId="1364599664" sldId="413"/>
        </pc:sldMkLst>
      </pc:sldChg>
      <pc:sldChg chg="del">
        <pc:chgData name="Erika Cepeda" userId="f0c7178981cd2975" providerId="Windows Live" clId="Web-{6532F5C1-2136-3DC4-92B8-BE6A3FDA3537}" dt="2025-10-04T07:23:48.132" v="62"/>
        <pc:sldMkLst>
          <pc:docMk/>
          <pc:sldMk cId="1820924583" sldId="417"/>
        </pc:sldMkLst>
      </pc:sldChg>
      <pc:sldChg chg="del">
        <pc:chgData name="Erika Cepeda" userId="f0c7178981cd2975" providerId="Windows Live" clId="Web-{6532F5C1-2136-3DC4-92B8-BE6A3FDA3537}" dt="2025-10-04T07:23:48.132" v="61"/>
        <pc:sldMkLst>
          <pc:docMk/>
          <pc:sldMk cId="3510841481" sldId="418"/>
        </pc:sldMkLst>
      </pc:sldChg>
      <pc:sldChg chg="del">
        <pc:chgData name="Erika Cepeda" userId="f0c7178981cd2975" providerId="Windows Live" clId="Web-{6532F5C1-2136-3DC4-92B8-BE6A3FDA3537}" dt="2025-10-04T07:24:11.976" v="68"/>
        <pc:sldMkLst>
          <pc:docMk/>
          <pc:sldMk cId="2317542784" sldId="432"/>
        </pc:sldMkLst>
      </pc:sldChg>
      <pc:sldChg chg="del">
        <pc:chgData name="Erika Cepeda" userId="f0c7178981cd2975" providerId="Windows Live" clId="Web-{6532F5C1-2136-3DC4-92B8-BE6A3FDA3537}" dt="2025-10-04T07:23:48.163" v="67"/>
        <pc:sldMkLst>
          <pc:docMk/>
          <pc:sldMk cId="1717962785" sldId="434"/>
        </pc:sldMkLst>
      </pc:sldChg>
      <pc:sldChg chg="del">
        <pc:chgData name="Erika Cepeda" userId="f0c7178981cd2975" providerId="Windows Live" clId="Web-{6532F5C1-2136-3DC4-92B8-BE6A3FDA3537}" dt="2025-10-04T07:23:48.116" v="53"/>
        <pc:sldMkLst>
          <pc:docMk/>
          <pc:sldMk cId="2827391680" sldId="436"/>
        </pc:sldMkLst>
      </pc:sldChg>
      <pc:sldChg chg="del">
        <pc:chgData name="Erika Cepeda" userId="f0c7178981cd2975" providerId="Windows Live" clId="Web-{6532F5C1-2136-3DC4-92B8-BE6A3FDA3537}" dt="2025-10-04T07:23:48.116" v="49"/>
        <pc:sldMkLst>
          <pc:docMk/>
          <pc:sldMk cId="681486354" sldId="437"/>
        </pc:sldMkLst>
      </pc:sldChg>
      <pc:sldChg chg="del">
        <pc:chgData name="Erika Cepeda" userId="f0c7178981cd2975" providerId="Windows Live" clId="Web-{6532F5C1-2136-3DC4-92B8-BE6A3FDA3537}" dt="2025-10-04T07:23:48.100" v="48"/>
        <pc:sldMkLst>
          <pc:docMk/>
          <pc:sldMk cId="3978952126" sldId="438"/>
        </pc:sldMkLst>
      </pc:sldChg>
      <pc:sldChg chg="modTransition">
        <pc:chgData name="Erika Cepeda" userId="f0c7178981cd2975" providerId="Windows Live" clId="Web-{6532F5C1-2136-3DC4-92B8-BE6A3FDA3537}" dt="2025-10-04T07:31:59.700" v="69"/>
        <pc:sldMkLst>
          <pc:docMk/>
          <pc:sldMk cId="647178643" sldId="440"/>
        </pc:sldMkLst>
      </pc:sldChg>
      <pc:sldChg chg="del">
        <pc:chgData name="Erika Cepeda" userId="f0c7178981cd2975" providerId="Windows Live" clId="Web-{6532F5C1-2136-3DC4-92B8-BE6A3FDA3537}" dt="2025-10-04T07:23:48.132" v="63"/>
        <pc:sldMkLst>
          <pc:docMk/>
          <pc:sldMk cId="3499667086" sldId="441"/>
        </pc:sldMkLst>
      </pc:sldChg>
      <pc:sldChg chg="modTransition">
        <pc:chgData name="Erika Cepeda" userId="f0c7178981cd2975" providerId="Windows Live" clId="Web-{6532F5C1-2136-3DC4-92B8-BE6A3FDA3537}" dt="2025-10-04T07:34:11.549" v="74"/>
        <pc:sldMkLst>
          <pc:docMk/>
          <pc:sldMk cId="435984877" sldId="443"/>
        </pc:sldMkLst>
      </pc:sldChg>
      <pc:sldChg chg="modTransition">
        <pc:chgData name="Erika Cepeda" userId="f0c7178981cd2975" providerId="Windows Live" clId="Web-{6532F5C1-2136-3DC4-92B8-BE6A3FDA3537}" dt="2025-10-04T07:34:41.957" v="77"/>
        <pc:sldMkLst>
          <pc:docMk/>
          <pc:sldMk cId="2349635066" sldId="444"/>
        </pc:sldMkLst>
      </pc:sldChg>
      <pc:sldChg chg="modTransition">
        <pc:chgData name="Erika Cepeda" userId="f0c7178981cd2975" providerId="Windows Live" clId="Web-{6532F5C1-2136-3DC4-92B8-BE6A3FDA3537}" dt="2025-10-04T07:34:57.692" v="78"/>
        <pc:sldMkLst>
          <pc:docMk/>
          <pc:sldMk cId="4128712080" sldId="449"/>
        </pc:sldMkLst>
      </pc:sldChg>
      <pc:sldChg chg="modTransition">
        <pc:chgData name="Erika Cepeda" userId="f0c7178981cd2975" providerId="Windows Live" clId="Web-{6532F5C1-2136-3DC4-92B8-BE6A3FDA3537}" dt="2025-10-04T07:34:21.956" v="75"/>
        <pc:sldMkLst>
          <pc:docMk/>
          <pc:sldMk cId="959258943" sldId="451"/>
        </pc:sldMkLst>
      </pc:sldChg>
      <pc:sldChg chg="modTransition">
        <pc:chgData name="Erika Cepeda" userId="f0c7178981cd2975" providerId="Windows Live" clId="Web-{6532F5C1-2136-3DC4-92B8-BE6A3FDA3537}" dt="2025-10-04T07:33:44.642" v="72"/>
        <pc:sldMkLst>
          <pc:docMk/>
          <pc:sldMk cId="84589126" sldId="455"/>
        </pc:sldMkLst>
      </pc:sldChg>
      <pc:sldChg chg="modTransition">
        <pc:chgData name="Erika Cepeda" userId="f0c7178981cd2975" providerId="Windows Live" clId="Web-{6532F5C1-2136-3DC4-92B8-BE6A3FDA3537}" dt="2025-10-04T07:33:33.610" v="70"/>
        <pc:sldMkLst>
          <pc:docMk/>
          <pc:sldMk cId="1553744132" sldId="456"/>
        </pc:sldMkLst>
      </pc:sldChg>
      <pc:sldChg chg="modTransition">
        <pc:chgData name="Erika Cepeda" userId="f0c7178981cd2975" providerId="Windows Live" clId="Web-{6532F5C1-2136-3DC4-92B8-BE6A3FDA3537}" dt="2025-10-04T07:33:38.126" v="71"/>
        <pc:sldMkLst>
          <pc:docMk/>
          <pc:sldMk cId="461007155" sldId="457"/>
        </pc:sldMkLst>
      </pc:sldChg>
      <pc:sldChg chg="modTransition">
        <pc:chgData name="Erika Cepeda" userId="f0c7178981cd2975" providerId="Windows Live" clId="Web-{6532F5C1-2136-3DC4-92B8-BE6A3FDA3537}" dt="2025-10-04T07:33:56.611" v="73"/>
        <pc:sldMkLst>
          <pc:docMk/>
          <pc:sldMk cId="2437926638" sldId="459"/>
        </pc:sldMkLst>
      </pc:sldChg>
      <pc:sldChg chg="modTransition">
        <pc:chgData name="Erika Cepeda" userId="f0c7178981cd2975" providerId="Windows Live" clId="Web-{6532F5C1-2136-3DC4-92B8-BE6A3FDA3537}" dt="2025-10-04T07:34:32.550" v="76"/>
        <pc:sldMkLst>
          <pc:docMk/>
          <pc:sldMk cId="2781454938" sldId="460"/>
        </pc:sldMkLst>
      </pc:sldChg>
    </pc:docChg>
  </pc:docChgLst>
  <pc:docChgLst>
    <pc:chgData name="Luis Mañez" userId="c84d000301b07f23" providerId="LiveId" clId="{EF09C893-0D67-477D-9E98-55F14A25B3EF}"/>
    <pc:docChg chg="undo custSel addSld delSld modSld sldOrd modSection">
      <pc:chgData name="Luis Mañez" userId="c84d000301b07f23" providerId="LiveId" clId="{EF09C893-0D67-477D-9E98-55F14A25B3EF}" dt="2025-10-04T07:24:06.666" v="2582" actId="14100"/>
      <pc:docMkLst>
        <pc:docMk/>
      </pc:docMkLst>
      <pc:sldChg chg="addSp delSp modSp mod">
        <pc:chgData name="Luis Mañez" userId="c84d000301b07f23" providerId="LiveId" clId="{EF09C893-0D67-477D-9E98-55F14A25B3EF}" dt="2025-09-30T19:00:56.676" v="1301" actId="20577"/>
        <pc:sldMkLst>
          <pc:docMk/>
          <pc:sldMk cId="3239835269" sldId="260"/>
        </pc:sldMkLst>
        <pc:spChg chg="mod">
          <ac:chgData name="Luis Mañez" userId="c84d000301b07f23" providerId="LiveId" clId="{EF09C893-0D67-477D-9E98-55F14A25B3EF}" dt="2025-09-30T19:00:56.676" v="1301" actId="20577"/>
          <ac:spMkLst>
            <pc:docMk/>
            <pc:sldMk cId="3239835269" sldId="260"/>
            <ac:spMk id="33" creationId="{2F1CFC3B-28DD-4017-8FF9-5CCB34D0DE5E}"/>
          </ac:spMkLst>
        </pc:spChg>
      </pc:sldChg>
      <pc:sldChg chg="modSp mod ord">
        <pc:chgData name="Luis Mañez" userId="c84d000301b07f23" providerId="LiveId" clId="{EF09C893-0D67-477D-9E98-55F14A25B3EF}" dt="2025-10-02T19:57:02.567" v="2541" actId="113"/>
        <pc:sldMkLst>
          <pc:docMk/>
          <pc:sldMk cId="209354601" sldId="406"/>
        </pc:sldMkLst>
        <pc:spChg chg="mod">
          <ac:chgData name="Luis Mañez" userId="c84d000301b07f23" providerId="LiveId" clId="{EF09C893-0D67-477D-9E98-55F14A25B3EF}" dt="2025-10-02T19:57:02.567" v="2541" actId="113"/>
          <ac:spMkLst>
            <pc:docMk/>
            <pc:sldMk cId="209354601" sldId="406"/>
            <ac:spMk id="3" creationId="{BAD94851-BA8E-46BF-9011-A11365B097BA}"/>
          </ac:spMkLst>
        </pc:spChg>
        <pc:spChg chg="mod">
          <ac:chgData name="Luis Mañez" userId="c84d000301b07f23" providerId="LiveId" clId="{EF09C893-0D67-477D-9E98-55F14A25B3EF}" dt="2025-09-28T20:53:21.182" v="187" actId="1035"/>
          <ac:spMkLst>
            <pc:docMk/>
            <pc:sldMk cId="209354601" sldId="406"/>
            <ac:spMk id="4" creationId="{9D0989E1-E5CE-47AF-95E7-7F4CCA6CD268}"/>
          </ac:spMkLst>
        </pc:spChg>
        <pc:spChg chg="mod">
          <ac:chgData name="Luis Mañez" userId="c84d000301b07f23" providerId="LiveId" clId="{EF09C893-0D67-477D-9E98-55F14A25B3EF}" dt="2025-10-02T19:56:09.788" v="2532"/>
          <ac:spMkLst>
            <pc:docMk/>
            <pc:sldMk cId="209354601" sldId="406"/>
            <ac:spMk id="7" creationId="{B21390EC-F3A4-40C5-9D7D-A5770FF40C69}"/>
          </ac:spMkLst>
        </pc:spChg>
        <pc:cxnChg chg="mod">
          <ac:chgData name="Luis Mañez" userId="c84d000301b07f23" providerId="LiveId" clId="{EF09C893-0D67-477D-9E98-55F14A25B3EF}" dt="2025-09-28T17:50:59.836" v="138" actId="1036"/>
          <ac:cxnSpMkLst>
            <pc:docMk/>
            <pc:sldMk cId="209354601" sldId="406"/>
            <ac:cxnSpMk id="6" creationId="{1F2F2033-F32C-49CC-B60F-FF360886EA3F}"/>
          </ac:cxnSpMkLst>
        </pc:cxnChg>
      </pc:sldChg>
      <pc:sldChg chg="modSp mod ord">
        <pc:chgData name="Luis Mañez" userId="c84d000301b07f23" providerId="LiveId" clId="{EF09C893-0D67-477D-9E98-55F14A25B3EF}" dt="2025-10-01T13:38:13.981" v="2377"/>
        <pc:sldMkLst>
          <pc:docMk/>
          <pc:sldMk cId="1605587721" sldId="435"/>
        </pc:sldMkLst>
        <pc:spChg chg="mod">
          <ac:chgData name="Luis Mañez" userId="c84d000301b07f23" providerId="LiveId" clId="{EF09C893-0D67-477D-9E98-55F14A25B3EF}" dt="2025-09-28T17:45:57.765" v="39" actId="20577"/>
          <ac:spMkLst>
            <pc:docMk/>
            <pc:sldMk cId="1605587721" sldId="435"/>
            <ac:spMk id="16" creationId="{D982348B-8D2A-D7CB-1A63-E7568129F001}"/>
          </ac:spMkLst>
        </pc:spChg>
        <pc:spChg chg="mod">
          <ac:chgData name="Luis Mañez" userId="c84d000301b07f23" providerId="LiveId" clId="{EF09C893-0D67-477D-9E98-55F14A25B3EF}" dt="2025-09-28T17:45:52.108" v="33" actId="20577"/>
          <ac:spMkLst>
            <pc:docMk/>
            <pc:sldMk cId="1605587721" sldId="435"/>
            <ac:spMk id="18" creationId="{DA9182BA-2658-8002-5C62-1C78C53CE688}"/>
          </ac:spMkLst>
        </pc:spChg>
      </pc:sldChg>
      <pc:sldChg chg="addSp delSp modSp new mod modClrScheme chgLayout">
        <pc:chgData name="Luis Mañez" userId="c84d000301b07f23" providerId="LiveId" clId="{EF09C893-0D67-477D-9E98-55F14A25B3EF}" dt="2025-09-30T14:14:21.197" v="1033" actId="404"/>
        <pc:sldMkLst>
          <pc:docMk/>
          <pc:sldMk cId="435984877" sldId="443"/>
        </pc:sldMkLst>
        <pc:spChg chg="add mod">
          <ac:chgData name="Luis Mañez" userId="c84d000301b07f23" providerId="LiveId" clId="{EF09C893-0D67-477D-9E98-55F14A25B3EF}" dt="2025-09-30T14:14:21.197" v="1033" actId="404"/>
          <ac:spMkLst>
            <pc:docMk/>
            <pc:sldMk cId="435984877" sldId="443"/>
            <ac:spMk id="8" creationId="{82A01B38-D453-C119-066C-26A47DE04446}"/>
          </ac:spMkLst>
        </pc:spChg>
        <pc:spChg chg="add mod">
          <ac:chgData name="Luis Mañez" userId="c84d000301b07f23" providerId="LiveId" clId="{EF09C893-0D67-477D-9E98-55F14A25B3EF}" dt="2025-09-28T20:55:52.206" v="255" actId="1076"/>
          <ac:spMkLst>
            <pc:docMk/>
            <pc:sldMk cId="435984877" sldId="443"/>
            <ac:spMk id="9" creationId="{425882CB-B267-47E3-4428-C6931EF6F66F}"/>
          </ac:spMkLst>
        </pc:spChg>
        <pc:picChg chg="add mod">
          <ac:chgData name="Luis Mañez" userId="c84d000301b07f23" providerId="LiveId" clId="{EF09C893-0D67-477D-9E98-55F14A25B3EF}" dt="2025-09-29T07:55:00.660" v="873" actId="1076"/>
          <ac:picMkLst>
            <pc:docMk/>
            <pc:sldMk cId="435984877" sldId="443"/>
            <ac:picMk id="11" creationId="{5BF56AC0-2DD4-A87A-C95F-77160D287AE5}"/>
          </ac:picMkLst>
        </pc:picChg>
        <pc:picChg chg="add mod">
          <ac:chgData name="Luis Mañez" userId="c84d000301b07f23" providerId="LiveId" clId="{EF09C893-0D67-477D-9E98-55F14A25B3EF}" dt="2025-09-28T20:54:33.832" v="192" actId="1076"/>
          <ac:picMkLst>
            <pc:docMk/>
            <pc:sldMk cId="435984877" sldId="443"/>
            <ac:picMk id="3074" creationId="{FDC153D3-F778-7269-00A3-E3CFFC1E4D8D}"/>
          </ac:picMkLst>
        </pc:picChg>
      </pc:sldChg>
      <pc:sldChg chg="addSp delSp modSp new mod">
        <pc:chgData name="Luis Mañez" userId="c84d000301b07f23" providerId="LiveId" clId="{EF09C893-0D67-477D-9E98-55F14A25B3EF}" dt="2025-09-29T21:36:19.992" v="1032" actId="1038"/>
        <pc:sldMkLst>
          <pc:docMk/>
          <pc:sldMk cId="2349635066" sldId="444"/>
        </pc:sldMkLst>
        <pc:spChg chg="add mod">
          <ac:chgData name="Luis Mañez" userId="c84d000301b07f23" providerId="LiveId" clId="{EF09C893-0D67-477D-9E98-55F14A25B3EF}" dt="2025-09-29T08:07:09.437" v="919" actId="1076"/>
          <ac:spMkLst>
            <pc:docMk/>
            <pc:sldMk cId="2349635066" sldId="444"/>
            <ac:spMk id="2" creationId="{0BB5BBC9-CE16-C5CA-5711-71771EA812CA}"/>
          </ac:spMkLst>
        </pc:spChg>
        <pc:spChg chg="add mod">
          <ac:chgData name="Luis Mañez" userId="c84d000301b07f23" providerId="LiveId" clId="{EF09C893-0D67-477D-9E98-55F14A25B3EF}" dt="2025-09-29T21:27:05.578" v="994"/>
          <ac:spMkLst>
            <pc:docMk/>
            <pc:sldMk cId="2349635066" sldId="444"/>
            <ac:spMk id="28" creationId="{9C937DDB-16A8-0FC2-3D86-DEC59116EB47}"/>
          </ac:spMkLst>
        </pc:spChg>
        <pc:spChg chg="add mod topLvl">
          <ac:chgData name="Luis Mañez" userId="c84d000301b07f23" providerId="LiveId" clId="{EF09C893-0D67-477D-9E98-55F14A25B3EF}" dt="2025-09-28T21:44:31.936" v="794" actId="164"/>
          <ac:spMkLst>
            <pc:docMk/>
            <pc:sldMk cId="2349635066" sldId="444"/>
            <ac:spMk id="4097" creationId="{47C518C7-4E6F-4A8D-2217-179FF5B9EE50}"/>
          </ac:spMkLst>
        </pc:spChg>
        <pc:spChg chg="add mod">
          <ac:chgData name="Luis Mañez" userId="c84d000301b07f23" providerId="LiveId" clId="{EF09C893-0D67-477D-9E98-55F14A25B3EF}" dt="2025-09-29T21:26:59.248" v="993" actId="1076"/>
          <ac:spMkLst>
            <pc:docMk/>
            <pc:sldMk cId="2349635066" sldId="444"/>
            <ac:spMk id="4102" creationId="{A8FD9969-48E5-346B-789A-C4755C10E43F}"/>
          </ac:spMkLst>
        </pc:spChg>
        <pc:spChg chg="add mod">
          <ac:chgData name="Luis Mañez" userId="c84d000301b07f23" providerId="LiveId" clId="{EF09C893-0D67-477D-9E98-55F14A25B3EF}" dt="2025-09-29T08:06:22.339" v="913" actId="164"/>
          <ac:spMkLst>
            <pc:docMk/>
            <pc:sldMk cId="2349635066" sldId="444"/>
            <ac:spMk id="4115" creationId="{AF40A2EF-32BC-D8E3-4462-08C4341EBCE2}"/>
          </ac:spMkLst>
        </pc:spChg>
        <pc:spChg chg="add mod">
          <ac:chgData name="Luis Mañez" userId="c84d000301b07f23" providerId="LiveId" clId="{EF09C893-0D67-477D-9E98-55F14A25B3EF}" dt="2025-09-29T08:07:20.911" v="922" actId="1076"/>
          <ac:spMkLst>
            <pc:docMk/>
            <pc:sldMk cId="2349635066" sldId="444"/>
            <ac:spMk id="4116" creationId="{FC58F3FD-E7B0-16C4-F430-7CFB6BD2DD24}"/>
          </ac:spMkLst>
        </pc:spChg>
        <pc:spChg chg="add mod">
          <ac:chgData name="Luis Mañez" userId="c84d000301b07f23" providerId="LiveId" clId="{EF09C893-0D67-477D-9E98-55F14A25B3EF}" dt="2025-09-29T08:06:22.339" v="913" actId="164"/>
          <ac:spMkLst>
            <pc:docMk/>
            <pc:sldMk cId="2349635066" sldId="444"/>
            <ac:spMk id="4151" creationId="{5BEBE576-3304-B47C-7793-6D0E82ED5168}"/>
          </ac:spMkLst>
        </pc:spChg>
        <pc:spChg chg="mod">
          <ac:chgData name="Luis Mañez" userId="c84d000301b07f23" providerId="LiveId" clId="{EF09C893-0D67-477D-9E98-55F14A25B3EF}" dt="2025-09-29T21:28:39.827" v="1024" actId="1076"/>
          <ac:spMkLst>
            <pc:docMk/>
            <pc:sldMk cId="2349635066" sldId="444"/>
            <ac:spMk id="4168" creationId="{C1955C90-98FC-76C3-A4B1-1AD805CBFBDD}"/>
          </ac:spMkLst>
        </pc:spChg>
        <pc:grpChg chg="add mod">
          <ac:chgData name="Luis Mañez" userId="c84d000301b07f23" providerId="LiveId" clId="{EF09C893-0D67-477D-9E98-55F14A25B3EF}" dt="2025-09-29T08:07:09.437" v="919" actId="1076"/>
          <ac:grpSpMkLst>
            <pc:docMk/>
            <pc:sldMk cId="2349635066" sldId="444"/>
            <ac:grpSpMk id="5" creationId="{5D583EFF-21A4-91AA-BC43-F574BF3B61C2}"/>
          </ac:grpSpMkLst>
        </pc:grpChg>
        <pc:grpChg chg="add mod">
          <ac:chgData name="Luis Mañez" userId="c84d000301b07f23" providerId="LiveId" clId="{EF09C893-0D67-477D-9E98-55F14A25B3EF}" dt="2025-09-29T21:27:05.578" v="994"/>
          <ac:grpSpMkLst>
            <pc:docMk/>
            <pc:sldMk cId="2349635066" sldId="444"/>
            <ac:grpSpMk id="4103" creationId="{D169DBA5-199E-FE52-CEAF-5A9EB135A8FE}"/>
          </ac:grpSpMkLst>
        </pc:grpChg>
        <pc:grpChg chg="add mod">
          <ac:chgData name="Luis Mañez" userId="c84d000301b07f23" providerId="LiveId" clId="{EF09C893-0D67-477D-9E98-55F14A25B3EF}" dt="2025-09-29T08:06:50.425" v="916" actId="1076"/>
          <ac:grpSpMkLst>
            <pc:docMk/>
            <pc:sldMk cId="2349635066" sldId="444"/>
            <ac:grpSpMk id="4117" creationId="{3164F80D-732F-25C3-B2E7-BC9AAA16FD13}"/>
          </ac:grpSpMkLst>
        </pc:grpChg>
        <pc:grpChg chg="add mod">
          <ac:chgData name="Luis Mañez" userId="c84d000301b07f23" providerId="LiveId" clId="{EF09C893-0D67-477D-9E98-55F14A25B3EF}" dt="2025-09-29T21:26:59.248" v="993" actId="1076"/>
          <ac:grpSpMkLst>
            <pc:docMk/>
            <pc:sldMk cId="2349635066" sldId="444"/>
            <ac:grpSpMk id="4119" creationId="{CE719AB8-8378-BD0F-E708-829C780EEA67}"/>
          </ac:grpSpMkLst>
        </pc:grpChg>
        <pc:grpChg chg="add mod">
          <ac:chgData name="Luis Mañez" userId="c84d000301b07f23" providerId="LiveId" clId="{EF09C893-0D67-477D-9E98-55F14A25B3EF}" dt="2025-09-29T08:07:20.911" v="922" actId="1076"/>
          <ac:grpSpMkLst>
            <pc:docMk/>
            <pc:sldMk cId="2349635066" sldId="444"/>
            <ac:grpSpMk id="4150" creationId="{6C354F0A-248A-7346-B691-7EB8C2E5B32A}"/>
          </ac:grpSpMkLst>
        </pc:grpChg>
        <pc:grpChg chg="add mod">
          <ac:chgData name="Luis Mañez" userId="c84d000301b07f23" providerId="LiveId" clId="{EF09C893-0D67-477D-9E98-55F14A25B3EF}" dt="2025-09-29T08:07:24.346" v="923" actId="1076"/>
          <ac:grpSpMkLst>
            <pc:docMk/>
            <pc:sldMk cId="2349635066" sldId="444"/>
            <ac:grpSpMk id="4152" creationId="{4B65C42B-FB77-B298-46A2-A58641F16DD8}"/>
          </ac:grpSpMkLst>
        </pc:grpChg>
        <pc:grpChg chg="add mod">
          <ac:chgData name="Luis Mañez" userId="c84d000301b07f23" providerId="LiveId" clId="{EF09C893-0D67-477D-9E98-55F14A25B3EF}" dt="2025-09-29T21:26:59.248" v="993" actId="1076"/>
          <ac:grpSpMkLst>
            <pc:docMk/>
            <pc:sldMk cId="2349635066" sldId="444"/>
            <ac:grpSpMk id="4165" creationId="{3582C649-D22C-9F1D-BD5D-452CD545F998}"/>
          </ac:grpSpMkLst>
        </pc:grpChg>
        <pc:picChg chg="add mod topLvl">
          <ac:chgData name="Luis Mañez" userId="c84d000301b07f23" providerId="LiveId" clId="{EF09C893-0D67-477D-9E98-55F14A25B3EF}" dt="2025-09-28T21:44:31.936" v="794" actId="164"/>
          <ac:picMkLst>
            <pc:docMk/>
            <pc:sldMk cId="2349635066" sldId="444"/>
            <ac:picMk id="9" creationId="{79DE7E64-5550-7A49-66BA-788AEDB8655A}"/>
          </ac:picMkLst>
        </pc:picChg>
        <pc:picChg chg="add mod topLvl">
          <ac:chgData name="Luis Mañez" userId="c84d000301b07f23" providerId="LiveId" clId="{EF09C893-0D67-477D-9E98-55F14A25B3EF}" dt="2025-09-28T21:44:31.936" v="794" actId="164"/>
          <ac:picMkLst>
            <pc:docMk/>
            <pc:sldMk cId="2349635066" sldId="444"/>
            <ac:picMk id="15" creationId="{9EF8DAF9-09BC-7AB0-DE5A-BCB1D62DED00}"/>
          </ac:picMkLst>
        </pc:picChg>
        <pc:picChg chg="add mod topLvl">
          <ac:chgData name="Luis Mañez" userId="c84d000301b07f23" providerId="LiveId" clId="{EF09C893-0D67-477D-9E98-55F14A25B3EF}" dt="2025-09-28T21:44:31.936" v="794" actId="164"/>
          <ac:picMkLst>
            <pc:docMk/>
            <pc:sldMk cId="2349635066" sldId="444"/>
            <ac:picMk id="21" creationId="{A242E8A9-8DEA-5824-6031-366A4E33F199}"/>
          </ac:picMkLst>
        </pc:picChg>
        <pc:picChg chg="add mod">
          <ac:chgData name="Luis Mañez" userId="c84d000301b07f23" providerId="LiveId" clId="{EF09C893-0D67-477D-9E98-55F14A25B3EF}" dt="2025-09-29T21:27:05.578" v="994"/>
          <ac:picMkLst>
            <pc:docMk/>
            <pc:sldMk cId="2349635066" sldId="444"/>
            <ac:picMk id="31" creationId="{4AD91F0D-B7DF-0932-D0CD-0565B492F1EB}"/>
          </ac:picMkLst>
        </pc:picChg>
        <pc:picChg chg="add mod">
          <ac:chgData name="Luis Mañez" userId="c84d000301b07f23" providerId="LiveId" clId="{EF09C893-0D67-477D-9E98-55F14A25B3EF}" dt="2025-09-29T21:27:05.578" v="994"/>
          <ac:picMkLst>
            <pc:docMk/>
            <pc:sldMk cId="2349635066" sldId="444"/>
            <ac:picMk id="33" creationId="{30CDF448-6AA9-616B-62E8-E8CC448BE31A}"/>
          </ac:picMkLst>
        </pc:picChg>
        <pc:picChg chg="add mod">
          <ac:chgData name="Luis Mañez" userId="c84d000301b07f23" providerId="LiveId" clId="{EF09C893-0D67-477D-9E98-55F14A25B3EF}" dt="2025-09-29T21:27:05.578" v="994"/>
          <ac:picMkLst>
            <pc:docMk/>
            <pc:sldMk cId="2349635066" sldId="444"/>
            <ac:picMk id="4096" creationId="{B1C715F9-CFA6-0632-1D93-5F79DE76ADF0}"/>
          </ac:picMkLst>
        </pc:picChg>
        <pc:picChg chg="add mod">
          <ac:chgData name="Luis Mañez" userId="c84d000301b07f23" providerId="LiveId" clId="{EF09C893-0D67-477D-9E98-55F14A25B3EF}" dt="2025-09-29T08:07:09.437" v="919" actId="1076"/>
          <ac:picMkLst>
            <pc:docMk/>
            <pc:sldMk cId="2349635066" sldId="444"/>
            <ac:picMk id="4098" creationId="{53F74CE4-BD3A-DFBD-AFB0-A9558FE4316C}"/>
          </ac:picMkLst>
        </pc:picChg>
        <pc:picChg chg="add mod topLvl">
          <ac:chgData name="Luis Mañez" userId="c84d000301b07f23" providerId="LiveId" clId="{EF09C893-0D67-477D-9E98-55F14A25B3EF}" dt="2025-09-28T21:44:31.936" v="794" actId="164"/>
          <ac:picMkLst>
            <pc:docMk/>
            <pc:sldMk cId="2349635066" sldId="444"/>
            <ac:picMk id="4100" creationId="{407625E6-79D1-4960-4E92-2226D3D9A854}"/>
          </ac:picMkLst>
        </pc:picChg>
        <pc:picChg chg="add mod topLvl">
          <ac:chgData name="Luis Mañez" userId="c84d000301b07f23" providerId="LiveId" clId="{EF09C893-0D67-477D-9E98-55F14A25B3EF}" dt="2025-09-28T21:44:31.936" v="794" actId="164"/>
          <ac:picMkLst>
            <pc:docMk/>
            <pc:sldMk cId="2349635066" sldId="444"/>
            <ac:picMk id="4104" creationId="{798FDBFF-13B8-ED3E-9206-D87CCCD7844A}"/>
          </ac:picMkLst>
        </pc:picChg>
        <pc:picChg chg="add mod topLvl">
          <ac:chgData name="Luis Mañez" userId="c84d000301b07f23" providerId="LiveId" clId="{EF09C893-0D67-477D-9E98-55F14A25B3EF}" dt="2025-09-28T21:44:31.936" v="794" actId="164"/>
          <ac:picMkLst>
            <pc:docMk/>
            <pc:sldMk cId="2349635066" sldId="444"/>
            <ac:picMk id="4106" creationId="{7B4DEDE0-BD5B-2918-F404-2F89FE79DFB9}"/>
          </ac:picMkLst>
        </pc:picChg>
        <pc:picChg chg="add mod">
          <ac:chgData name="Luis Mañez" userId="c84d000301b07f23" providerId="LiveId" clId="{EF09C893-0D67-477D-9E98-55F14A25B3EF}" dt="2025-09-29T21:26:59.248" v="993" actId="1076"/>
          <ac:picMkLst>
            <pc:docMk/>
            <pc:sldMk cId="2349635066" sldId="444"/>
            <ac:picMk id="4108" creationId="{8CE7A2D5-2511-69F4-2F28-3EC59397BA86}"/>
          </ac:picMkLst>
        </pc:picChg>
        <pc:picChg chg="add mod">
          <ac:chgData name="Luis Mañez" userId="c84d000301b07f23" providerId="LiveId" clId="{EF09C893-0D67-477D-9E98-55F14A25B3EF}" dt="2025-09-29T21:26:59.248" v="993" actId="1076"/>
          <ac:picMkLst>
            <pc:docMk/>
            <pc:sldMk cId="2349635066" sldId="444"/>
            <ac:picMk id="4112" creationId="{F81370A1-0FAA-A788-2D68-3E7566A38795}"/>
          </ac:picMkLst>
        </pc:picChg>
        <pc:picChg chg="add mod">
          <ac:chgData name="Luis Mañez" userId="c84d000301b07f23" providerId="LiveId" clId="{EF09C893-0D67-477D-9E98-55F14A25B3EF}" dt="2025-09-29T21:26:59.248" v="993" actId="1076"/>
          <ac:picMkLst>
            <pc:docMk/>
            <pc:sldMk cId="2349635066" sldId="444"/>
            <ac:picMk id="4114" creationId="{572114AB-8A16-4E04-A050-3C2725064782}"/>
          </ac:picMkLst>
        </pc:picChg>
        <pc:picChg chg="add mod">
          <ac:chgData name="Luis Mañez" userId="c84d000301b07f23" providerId="LiveId" clId="{EF09C893-0D67-477D-9E98-55F14A25B3EF}" dt="2025-09-29T21:27:05.578" v="994"/>
          <ac:picMkLst>
            <pc:docMk/>
            <pc:sldMk cId="2349635066" sldId="444"/>
            <ac:picMk id="4124" creationId="{5E6FEB2C-1CA5-C0EE-2A1A-4E8721BB2C03}"/>
          </ac:picMkLst>
        </pc:picChg>
        <pc:picChg chg="add mod">
          <ac:chgData name="Luis Mañez" userId="c84d000301b07f23" providerId="LiveId" clId="{EF09C893-0D67-477D-9E98-55F14A25B3EF}" dt="2025-09-29T21:27:05.578" v="994"/>
          <ac:picMkLst>
            <pc:docMk/>
            <pc:sldMk cId="2349635066" sldId="444"/>
            <ac:picMk id="4126" creationId="{AF610421-5E62-62CF-D6BE-693009AC9BF4}"/>
          </ac:picMkLst>
        </pc:picChg>
        <pc:picChg chg="add mod">
          <ac:chgData name="Luis Mañez" userId="c84d000301b07f23" providerId="LiveId" clId="{EF09C893-0D67-477D-9E98-55F14A25B3EF}" dt="2025-09-29T21:27:05.578" v="994"/>
          <ac:picMkLst>
            <pc:docMk/>
            <pc:sldMk cId="2349635066" sldId="444"/>
            <ac:picMk id="4128" creationId="{7B7A2861-2CD4-B9DF-CD34-8FE7F580C6A6}"/>
          </ac:picMkLst>
        </pc:picChg>
        <pc:picChg chg="add mod">
          <ac:chgData name="Luis Mañez" userId="c84d000301b07f23" providerId="LiveId" clId="{EF09C893-0D67-477D-9E98-55F14A25B3EF}" dt="2025-09-29T08:07:20.911" v="922" actId="1076"/>
          <ac:picMkLst>
            <pc:docMk/>
            <pc:sldMk cId="2349635066" sldId="444"/>
            <ac:picMk id="4135" creationId="{AE51BE8A-5B0F-CA6C-73C9-9C9B59F5EFA5}"/>
          </ac:picMkLst>
        </pc:picChg>
        <pc:picChg chg="add mod">
          <ac:chgData name="Luis Mañez" userId="c84d000301b07f23" providerId="LiveId" clId="{EF09C893-0D67-477D-9E98-55F14A25B3EF}" dt="2025-09-29T08:07:20.911" v="922" actId="1076"/>
          <ac:picMkLst>
            <pc:docMk/>
            <pc:sldMk cId="2349635066" sldId="444"/>
            <ac:picMk id="4136" creationId="{32CC8B5B-41D5-96EC-007D-CFCA32A63059}"/>
          </ac:picMkLst>
        </pc:picChg>
        <pc:picChg chg="add mod">
          <ac:chgData name="Luis Mañez" userId="c84d000301b07f23" providerId="LiveId" clId="{EF09C893-0D67-477D-9E98-55F14A25B3EF}" dt="2025-09-29T08:07:20.911" v="922" actId="1076"/>
          <ac:picMkLst>
            <pc:docMk/>
            <pc:sldMk cId="2349635066" sldId="444"/>
            <ac:picMk id="4137" creationId="{5A9A79C6-5780-3986-AC50-12E8FB39B944}"/>
          </ac:picMkLst>
        </pc:picChg>
        <pc:picChg chg="add mod">
          <ac:chgData name="Luis Mañez" userId="c84d000301b07f23" providerId="LiveId" clId="{EF09C893-0D67-477D-9E98-55F14A25B3EF}" dt="2025-09-29T08:07:20.911" v="922" actId="1076"/>
          <ac:picMkLst>
            <pc:docMk/>
            <pc:sldMk cId="2349635066" sldId="444"/>
            <ac:picMk id="4139" creationId="{C9269379-098C-5C3D-5DA0-3AC46924039C}"/>
          </ac:picMkLst>
        </pc:picChg>
        <pc:picChg chg="add mod">
          <ac:chgData name="Luis Mañez" userId="c84d000301b07f23" providerId="LiveId" clId="{EF09C893-0D67-477D-9E98-55F14A25B3EF}" dt="2025-09-29T08:06:22.339" v="913" actId="164"/>
          <ac:picMkLst>
            <pc:docMk/>
            <pc:sldMk cId="2349635066" sldId="444"/>
            <ac:picMk id="4141" creationId="{74BF195D-6712-9DEC-51E6-6CF49C436263}"/>
          </ac:picMkLst>
        </pc:picChg>
        <pc:picChg chg="add mod">
          <ac:chgData name="Luis Mañez" userId="c84d000301b07f23" providerId="LiveId" clId="{EF09C893-0D67-477D-9E98-55F14A25B3EF}" dt="2025-09-29T08:06:22.339" v="913" actId="164"/>
          <ac:picMkLst>
            <pc:docMk/>
            <pc:sldMk cId="2349635066" sldId="444"/>
            <ac:picMk id="4143" creationId="{CDFDA620-411A-4365-00F8-24187BE05425}"/>
          </ac:picMkLst>
        </pc:picChg>
        <pc:picChg chg="add mod modCrop">
          <ac:chgData name="Luis Mañez" userId="c84d000301b07f23" providerId="LiveId" clId="{EF09C893-0D67-477D-9E98-55F14A25B3EF}" dt="2025-09-29T08:06:22.339" v="913" actId="164"/>
          <ac:picMkLst>
            <pc:docMk/>
            <pc:sldMk cId="2349635066" sldId="444"/>
            <ac:picMk id="4149" creationId="{9D115711-6929-B535-184B-C4A5DEB1ABA4}"/>
          </ac:picMkLst>
        </pc:picChg>
        <pc:picChg chg="add mod">
          <ac:chgData name="Luis Mañez" userId="c84d000301b07f23" providerId="LiveId" clId="{EF09C893-0D67-477D-9E98-55F14A25B3EF}" dt="2025-09-29T21:26:59.248" v="993" actId="1076"/>
          <ac:picMkLst>
            <pc:docMk/>
            <pc:sldMk cId="2349635066" sldId="444"/>
            <ac:picMk id="4157" creationId="{EA0C56FC-E7F9-0C9D-97FB-9F1291145523}"/>
          </ac:picMkLst>
        </pc:picChg>
        <pc:picChg chg="add mod">
          <ac:chgData name="Luis Mañez" userId="c84d000301b07f23" providerId="LiveId" clId="{EF09C893-0D67-477D-9E98-55F14A25B3EF}" dt="2025-09-29T08:11:00.461" v="937" actId="1076"/>
          <ac:picMkLst>
            <pc:docMk/>
            <pc:sldMk cId="2349635066" sldId="444"/>
            <ac:picMk id="4159" creationId="{3AE60A9B-9968-5773-F0FB-D4A9E9DDEC31}"/>
          </ac:picMkLst>
        </pc:picChg>
        <pc:picChg chg="add mod">
          <ac:chgData name="Luis Mañez" userId="c84d000301b07f23" providerId="LiveId" clId="{EF09C893-0D67-477D-9E98-55F14A25B3EF}" dt="2025-09-29T08:11:41.048" v="945" actId="14100"/>
          <ac:picMkLst>
            <pc:docMk/>
            <pc:sldMk cId="2349635066" sldId="444"/>
            <ac:picMk id="4161" creationId="{C3AF61E1-0415-B72F-54EC-8361794D94D5}"/>
          </ac:picMkLst>
        </pc:picChg>
        <pc:picChg chg="add mod">
          <ac:chgData name="Luis Mañez" userId="c84d000301b07f23" providerId="LiveId" clId="{EF09C893-0D67-477D-9E98-55F14A25B3EF}" dt="2025-09-29T08:17:11.331" v="949" actId="1076"/>
          <ac:picMkLst>
            <pc:docMk/>
            <pc:sldMk cId="2349635066" sldId="444"/>
            <ac:picMk id="4163" creationId="{AB6F3563-B819-2AF3-4C2A-2EFA14F803AD}"/>
          </ac:picMkLst>
        </pc:picChg>
        <pc:picChg chg="add mod">
          <ac:chgData name="Luis Mañez" userId="c84d000301b07f23" providerId="LiveId" clId="{EF09C893-0D67-477D-9E98-55F14A25B3EF}" dt="2025-09-29T08:18:58.911" v="959" actId="1037"/>
          <ac:picMkLst>
            <pc:docMk/>
            <pc:sldMk cId="2349635066" sldId="444"/>
            <ac:picMk id="4164" creationId="{A584B62E-C737-1B15-29F2-68A838A8F10C}"/>
          </ac:picMkLst>
        </pc:picChg>
        <pc:picChg chg="add mod">
          <ac:chgData name="Luis Mañez" userId="c84d000301b07f23" providerId="LiveId" clId="{EF09C893-0D67-477D-9E98-55F14A25B3EF}" dt="2025-09-29T21:36:19.992" v="1032" actId="1038"/>
          <ac:picMkLst>
            <pc:docMk/>
            <pc:sldMk cId="2349635066" sldId="444"/>
            <ac:picMk id="4175" creationId="{6F2917FC-A745-0B59-E377-144E761F0A7E}"/>
          </ac:picMkLst>
        </pc:picChg>
        <pc:cxnChg chg="add mod">
          <ac:chgData name="Luis Mañez" userId="c84d000301b07f23" providerId="LiveId" clId="{EF09C893-0D67-477D-9E98-55F14A25B3EF}" dt="2025-09-29T08:07:09.437" v="919" actId="1076"/>
          <ac:cxnSpMkLst>
            <pc:docMk/>
            <pc:sldMk cId="2349635066" sldId="444"/>
            <ac:cxnSpMk id="24" creationId="{08705CF5-F797-FB2A-D755-68017C58B50F}"/>
          </ac:cxnSpMkLst>
        </pc:cxnChg>
        <pc:cxnChg chg="add mod">
          <ac:chgData name="Luis Mañez" userId="c84d000301b07f23" providerId="LiveId" clId="{EF09C893-0D67-477D-9E98-55F14A25B3EF}" dt="2025-09-29T08:08:21.439" v="926" actId="14100"/>
          <ac:cxnSpMkLst>
            <pc:docMk/>
            <pc:sldMk cId="2349635066" sldId="444"/>
            <ac:cxnSpMk id="27" creationId="{10F224C8-D64B-D11C-5879-2661153C9A60}"/>
          </ac:cxnSpMkLst>
        </pc:cxnChg>
        <pc:cxnChg chg="add mod">
          <ac:chgData name="Luis Mañez" userId="c84d000301b07f23" providerId="LiveId" clId="{EF09C893-0D67-477D-9E98-55F14A25B3EF}" dt="2025-09-29T21:26:59.248" v="993" actId="1076"/>
          <ac:cxnSpMkLst>
            <pc:docMk/>
            <pc:sldMk cId="2349635066" sldId="444"/>
            <ac:cxnSpMk id="4107" creationId="{D619BBB3-806A-4F46-AB4D-70E978D75257}"/>
          </ac:cxnSpMkLst>
        </pc:cxnChg>
        <pc:cxnChg chg="add mod">
          <ac:chgData name="Luis Mañez" userId="c84d000301b07f23" providerId="LiveId" clId="{EF09C893-0D67-477D-9E98-55F14A25B3EF}" dt="2025-09-29T08:07:24.346" v="923" actId="1076"/>
          <ac:cxnSpMkLst>
            <pc:docMk/>
            <pc:sldMk cId="2349635066" sldId="444"/>
            <ac:cxnSpMk id="4121" creationId="{25C8512A-7B9E-A27B-D076-65625817E64B}"/>
          </ac:cxnSpMkLst>
        </pc:cxnChg>
        <pc:cxnChg chg="add mod">
          <ac:chgData name="Luis Mañez" userId="c84d000301b07f23" providerId="LiveId" clId="{EF09C893-0D67-477D-9E98-55F14A25B3EF}" dt="2025-09-29T08:07:20.911" v="922" actId="1076"/>
          <ac:cxnSpMkLst>
            <pc:docMk/>
            <pc:sldMk cId="2349635066" sldId="444"/>
            <ac:cxnSpMk id="4125" creationId="{C24E8A2C-6CA3-B5FA-BCD0-FD6C0A0813FA}"/>
          </ac:cxnSpMkLst>
        </pc:cxnChg>
        <pc:cxnChg chg="add mod">
          <ac:chgData name="Luis Mañez" userId="c84d000301b07f23" providerId="LiveId" clId="{EF09C893-0D67-477D-9E98-55F14A25B3EF}" dt="2025-09-29T21:28:39.827" v="1024" actId="1076"/>
          <ac:cxnSpMkLst>
            <pc:docMk/>
            <pc:sldMk cId="2349635066" sldId="444"/>
            <ac:cxnSpMk id="4170" creationId="{D3BF0CBA-1074-00CD-D33B-193F0182B1FE}"/>
          </ac:cxnSpMkLst>
        </pc:cxnChg>
      </pc:sldChg>
      <pc:sldChg chg="delSp modSp add mod ord delAnim">
        <pc:chgData name="Luis Mañez" userId="c84d000301b07f23" providerId="LiveId" clId="{EF09C893-0D67-477D-9E98-55F14A25B3EF}" dt="2025-10-01T12:59:24.212" v="2184"/>
        <pc:sldMkLst>
          <pc:docMk/>
          <pc:sldMk cId="239520844" sldId="445"/>
        </pc:sldMkLst>
        <pc:spChg chg="mod">
          <ac:chgData name="Luis Mañez" userId="c84d000301b07f23" providerId="LiveId" clId="{EF09C893-0D67-477D-9E98-55F14A25B3EF}" dt="2025-09-29T10:15:19.478" v="987" actId="20577"/>
          <ac:spMkLst>
            <pc:docMk/>
            <pc:sldMk cId="239520844" sldId="445"/>
            <ac:spMk id="2" creationId="{6A5151C7-BCCA-DFA9-ACE7-298A44A0E861}"/>
          </ac:spMkLst>
        </pc:spChg>
      </pc:sldChg>
      <pc:sldChg chg="modSp add mod modAnim">
        <pc:chgData name="Luis Mañez" userId="c84d000301b07f23" providerId="LiveId" clId="{EF09C893-0D67-477D-9E98-55F14A25B3EF}" dt="2025-09-30T19:01:32.881" v="1333" actId="20577"/>
        <pc:sldMkLst>
          <pc:docMk/>
          <pc:sldMk cId="566737427" sldId="446"/>
        </pc:sldMkLst>
        <pc:spChg chg="mod">
          <ac:chgData name="Luis Mañez" userId="c84d000301b07f23" providerId="LiveId" clId="{EF09C893-0D67-477D-9E98-55F14A25B3EF}" dt="2025-09-30T17:39:53.440" v="1109" actId="20577"/>
          <ac:spMkLst>
            <pc:docMk/>
            <pc:sldMk cId="566737427" sldId="446"/>
            <ac:spMk id="43" creationId="{BB7B1685-951D-577F-187C-DF59DD7889E4}"/>
          </ac:spMkLst>
        </pc:spChg>
        <pc:spChg chg="mod">
          <ac:chgData name="Luis Mañez" userId="c84d000301b07f23" providerId="LiveId" clId="{EF09C893-0D67-477D-9E98-55F14A25B3EF}" dt="2025-09-30T17:39:57.347" v="1118" actId="20577"/>
          <ac:spMkLst>
            <pc:docMk/>
            <pc:sldMk cId="566737427" sldId="446"/>
            <ac:spMk id="44" creationId="{C573BAB8-687D-D28C-283B-F6199D5F849A}"/>
          </ac:spMkLst>
        </pc:spChg>
        <pc:spChg chg="mod">
          <ac:chgData name="Luis Mañez" userId="c84d000301b07f23" providerId="LiveId" clId="{EF09C893-0D67-477D-9E98-55F14A25B3EF}" dt="2025-09-30T17:40:00.878" v="1127" actId="20577"/>
          <ac:spMkLst>
            <pc:docMk/>
            <pc:sldMk cId="566737427" sldId="446"/>
            <ac:spMk id="45" creationId="{2CC69AE7-0442-4930-3650-C2CD0C43FB12}"/>
          </ac:spMkLst>
        </pc:spChg>
        <pc:spChg chg="mod">
          <ac:chgData name="Luis Mañez" userId="c84d000301b07f23" providerId="LiveId" clId="{EF09C893-0D67-477D-9E98-55F14A25B3EF}" dt="2025-09-30T19:01:32.881" v="1333" actId="20577"/>
          <ac:spMkLst>
            <pc:docMk/>
            <pc:sldMk cId="566737427" sldId="446"/>
            <ac:spMk id="50" creationId="{DA7DA370-555D-F078-D228-47382A2A1D2E}"/>
          </ac:spMkLst>
        </pc:spChg>
      </pc:sldChg>
      <pc:sldChg chg="delSp modSp add mod ord">
        <pc:chgData name="Luis Mañez" userId="c84d000301b07f23" providerId="LiveId" clId="{EF09C893-0D67-477D-9E98-55F14A25B3EF}" dt="2025-09-30T18:59:58.510" v="1300" actId="1036"/>
        <pc:sldMkLst>
          <pc:docMk/>
          <pc:sldMk cId="611245523" sldId="447"/>
        </pc:sldMkLst>
        <pc:spChg chg="mod">
          <ac:chgData name="Luis Mañez" userId="c84d000301b07f23" providerId="LiveId" clId="{EF09C893-0D67-477D-9E98-55F14A25B3EF}" dt="2025-09-30T18:59:58.510" v="1300" actId="1036"/>
          <ac:spMkLst>
            <pc:docMk/>
            <pc:sldMk cId="611245523" sldId="447"/>
            <ac:spMk id="3" creationId="{4E88B716-D285-8088-DB38-571A03BB8647}"/>
          </ac:spMkLst>
        </pc:spChg>
      </pc:sldChg>
      <pc:sldChg chg="addSp delSp modSp add mod ord">
        <pc:chgData name="Luis Mañez" userId="c84d000301b07f23" providerId="LiveId" clId="{EF09C893-0D67-477D-9E98-55F14A25B3EF}" dt="2025-10-02T19:52:19.273" v="2515" actId="1076"/>
        <pc:sldMkLst>
          <pc:docMk/>
          <pc:sldMk cId="1924928693" sldId="448"/>
        </pc:sldMkLst>
        <pc:spChg chg="mod">
          <ac:chgData name="Luis Mañez" userId="c84d000301b07f23" providerId="LiveId" clId="{EF09C893-0D67-477D-9E98-55F14A25B3EF}" dt="2025-10-02T19:50:18.381" v="2425" actId="14100"/>
          <ac:spMkLst>
            <pc:docMk/>
            <pc:sldMk cId="1924928693" sldId="448"/>
            <ac:spMk id="4" creationId="{A5097EAD-5E89-EE10-2329-E579141E6C30}"/>
          </ac:spMkLst>
        </pc:spChg>
        <pc:spChg chg="add mod">
          <ac:chgData name="Luis Mañez" userId="c84d000301b07f23" providerId="LiveId" clId="{EF09C893-0D67-477D-9E98-55F14A25B3EF}" dt="2025-10-02T19:52:16.550" v="2514" actId="1035"/>
          <ac:spMkLst>
            <pc:docMk/>
            <pc:sldMk cId="1924928693" sldId="448"/>
            <ac:spMk id="15" creationId="{B64E4858-7560-0A99-BB92-5D1E55EFE646}"/>
          </ac:spMkLst>
        </pc:spChg>
        <pc:picChg chg="add mod">
          <ac:chgData name="Luis Mañez" userId="c84d000301b07f23" providerId="LiveId" clId="{EF09C893-0D67-477D-9E98-55F14A25B3EF}" dt="2025-10-02T19:52:19.273" v="2515" actId="1076"/>
          <ac:picMkLst>
            <pc:docMk/>
            <pc:sldMk cId="1924928693" sldId="448"/>
            <ac:picMk id="20" creationId="{50FF7FB9-7A0E-16D8-5A15-3843E69C1806}"/>
          </ac:picMkLst>
        </pc:picChg>
        <pc:cxnChg chg="mod">
          <ac:chgData name="Luis Mañez" userId="c84d000301b07f23" providerId="LiveId" clId="{EF09C893-0D67-477D-9E98-55F14A25B3EF}" dt="2025-10-01T08:29:11.241" v="1412" actId="1076"/>
          <ac:cxnSpMkLst>
            <pc:docMk/>
            <pc:sldMk cId="1924928693" sldId="448"/>
            <ac:cxnSpMk id="7" creationId="{A8621DC0-574A-1826-9F04-3E30089D0CC8}"/>
          </ac:cxnSpMkLst>
        </pc:cxnChg>
        <pc:cxnChg chg="add mod">
          <ac:chgData name="Luis Mañez" userId="c84d000301b07f23" providerId="LiveId" clId="{EF09C893-0D67-477D-9E98-55F14A25B3EF}" dt="2025-10-02T19:52:16.550" v="2514" actId="1035"/>
          <ac:cxnSpMkLst>
            <pc:docMk/>
            <pc:sldMk cId="1924928693" sldId="448"/>
            <ac:cxnSpMk id="16" creationId="{00BB4E68-1634-3740-BDF2-BF3C7969B39F}"/>
          </ac:cxnSpMkLst>
        </pc:cxnChg>
      </pc:sldChg>
      <pc:sldChg chg="addSp delSp modSp add mod">
        <pc:chgData name="Luis Mañez" userId="c84d000301b07f23" providerId="LiveId" clId="{EF09C893-0D67-477D-9E98-55F14A25B3EF}" dt="2025-10-01T12:43:31.057" v="2182" actId="1035"/>
        <pc:sldMkLst>
          <pc:docMk/>
          <pc:sldMk cId="4128712080" sldId="449"/>
        </pc:sldMkLst>
        <pc:spChg chg="mod">
          <ac:chgData name="Luis Mañez" userId="c84d000301b07f23" providerId="LiveId" clId="{EF09C893-0D67-477D-9E98-55F14A25B3EF}" dt="2025-10-01T09:12:32.560" v="1726" actId="20577"/>
          <ac:spMkLst>
            <pc:docMk/>
            <pc:sldMk cId="4128712080" sldId="449"/>
            <ac:spMk id="4" creationId="{4EAA7D1B-B87D-F462-FB97-EA370717169E}"/>
          </ac:spMkLst>
        </pc:spChg>
        <pc:spChg chg="add mod">
          <ac:chgData name="Luis Mañez" userId="c84d000301b07f23" providerId="LiveId" clId="{EF09C893-0D67-477D-9E98-55F14A25B3EF}" dt="2025-10-01T09:39:22.029" v="1875" actId="12788"/>
          <ac:spMkLst>
            <pc:docMk/>
            <pc:sldMk cId="4128712080" sldId="449"/>
            <ac:spMk id="18" creationId="{126D6590-5B1C-699D-A18B-D0FCD218DA18}"/>
          </ac:spMkLst>
        </pc:spChg>
        <pc:spChg chg="add mod">
          <ac:chgData name="Luis Mañez" userId="c84d000301b07f23" providerId="LiveId" clId="{EF09C893-0D67-477D-9E98-55F14A25B3EF}" dt="2025-10-01T09:39:28.730" v="1876" actId="12788"/>
          <ac:spMkLst>
            <pc:docMk/>
            <pc:sldMk cId="4128712080" sldId="449"/>
            <ac:spMk id="20" creationId="{64BE08F2-5C9B-0D8A-D975-C31198CA4014}"/>
          </ac:spMkLst>
        </pc:spChg>
        <pc:spChg chg="add mod">
          <ac:chgData name="Luis Mañez" userId="c84d000301b07f23" providerId="LiveId" clId="{EF09C893-0D67-477D-9E98-55F14A25B3EF}" dt="2025-10-01T09:39:16.173" v="1874" actId="12788"/>
          <ac:spMkLst>
            <pc:docMk/>
            <pc:sldMk cId="4128712080" sldId="449"/>
            <ac:spMk id="23" creationId="{62265BCE-2A44-032F-1279-A9F979494547}"/>
          </ac:spMkLst>
        </pc:spChg>
        <pc:spChg chg="add mod">
          <ac:chgData name="Luis Mañez" userId="c84d000301b07f23" providerId="LiveId" clId="{EF09C893-0D67-477D-9E98-55F14A25B3EF}" dt="2025-10-01T10:44:02.683" v="2143" actId="1036"/>
          <ac:spMkLst>
            <pc:docMk/>
            <pc:sldMk cId="4128712080" sldId="449"/>
            <ac:spMk id="26" creationId="{B117188F-8532-CDA2-0B0F-C291FAF06FA6}"/>
          </ac:spMkLst>
        </pc:spChg>
        <pc:spChg chg="add mod">
          <ac:chgData name="Luis Mañez" userId="c84d000301b07f23" providerId="LiveId" clId="{EF09C893-0D67-477D-9E98-55F14A25B3EF}" dt="2025-10-01T10:44:02.683" v="2143" actId="1036"/>
          <ac:spMkLst>
            <pc:docMk/>
            <pc:sldMk cId="4128712080" sldId="449"/>
            <ac:spMk id="32" creationId="{A3A1DD17-E6EC-DDE7-336C-CB942F9FEC27}"/>
          </ac:spMkLst>
        </pc:spChg>
        <pc:spChg chg="add mod">
          <ac:chgData name="Luis Mañez" userId="c84d000301b07f23" providerId="LiveId" clId="{EF09C893-0D67-477D-9E98-55F14A25B3EF}" dt="2025-10-01T12:42:09.551" v="2176" actId="14100"/>
          <ac:spMkLst>
            <pc:docMk/>
            <pc:sldMk cId="4128712080" sldId="449"/>
            <ac:spMk id="50" creationId="{03D2CED2-88EC-67A7-60AF-011BCEFC51CE}"/>
          </ac:spMkLst>
        </pc:spChg>
        <pc:spChg chg="add mod">
          <ac:chgData name="Luis Mañez" userId="c84d000301b07f23" providerId="LiveId" clId="{EF09C893-0D67-477D-9E98-55F14A25B3EF}" dt="2025-10-01T10:44:02.683" v="2143" actId="1036"/>
          <ac:spMkLst>
            <pc:docMk/>
            <pc:sldMk cId="4128712080" sldId="449"/>
            <ac:spMk id="51" creationId="{45CF0837-DC84-881E-9B63-2B441C99D66A}"/>
          </ac:spMkLst>
        </pc:spChg>
        <pc:spChg chg="add mod">
          <ac:chgData name="Luis Mañez" userId="c84d000301b07f23" providerId="LiveId" clId="{EF09C893-0D67-477D-9E98-55F14A25B3EF}" dt="2025-10-01T10:44:02.683" v="2143" actId="1036"/>
          <ac:spMkLst>
            <pc:docMk/>
            <pc:sldMk cId="4128712080" sldId="449"/>
            <ac:spMk id="53" creationId="{7B0211E2-F6EE-4B4A-6126-C98925423FFB}"/>
          </ac:spMkLst>
        </pc:spChg>
        <pc:spChg chg="add mod">
          <ac:chgData name="Luis Mañez" userId="c84d000301b07f23" providerId="LiveId" clId="{EF09C893-0D67-477D-9E98-55F14A25B3EF}" dt="2025-10-01T10:38:51.834" v="1993" actId="1076"/>
          <ac:spMkLst>
            <pc:docMk/>
            <pc:sldMk cId="4128712080" sldId="449"/>
            <ac:spMk id="57" creationId="{1D36F77A-A1E3-E675-797A-AADAB2CCBB0E}"/>
          </ac:spMkLst>
        </pc:spChg>
        <pc:spChg chg="add mod">
          <ac:chgData name="Luis Mañez" userId="c84d000301b07f23" providerId="LiveId" clId="{EF09C893-0D67-477D-9E98-55F14A25B3EF}" dt="2025-10-01T10:44:02.683" v="2143" actId="1036"/>
          <ac:spMkLst>
            <pc:docMk/>
            <pc:sldMk cId="4128712080" sldId="449"/>
            <ac:spMk id="59" creationId="{AE2587F4-7258-D90F-7507-D94CEC0AB2F3}"/>
          </ac:spMkLst>
        </pc:spChg>
        <pc:spChg chg="add mod">
          <ac:chgData name="Luis Mañez" userId="c84d000301b07f23" providerId="LiveId" clId="{EF09C893-0D67-477D-9E98-55F14A25B3EF}" dt="2025-10-01T10:44:02.683" v="2143" actId="1036"/>
          <ac:spMkLst>
            <pc:docMk/>
            <pc:sldMk cId="4128712080" sldId="449"/>
            <ac:spMk id="60" creationId="{339B6F01-D07F-ADFB-049B-D58B602E4CAD}"/>
          </ac:spMkLst>
        </pc:spChg>
        <pc:spChg chg="add mod">
          <ac:chgData name="Luis Mañez" userId="c84d000301b07f23" providerId="LiveId" clId="{EF09C893-0D67-477D-9E98-55F14A25B3EF}" dt="2025-10-01T10:42:35.190" v="2070" actId="1035"/>
          <ac:spMkLst>
            <pc:docMk/>
            <pc:sldMk cId="4128712080" sldId="449"/>
            <ac:spMk id="62" creationId="{78E23E29-A792-7B61-3071-3A3A226BB5F0}"/>
          </ac:spMkLst>
        </pc:spChg>
        <pc:spChg chg="add mod">
          <ac:chgData name="Luis Mañez" userId="c84d000301b07f23" providerId="LiveId" clId="{EF09C893-0D67-477D-9E98-55F14A25B3EF}" dt="2025-10-01T10:44:02.683" v="2143" actId="1036"/>
          <ac:spMkLst>
            <pc:docMk/>
            <pc:sldMk cId="4128712080" sldId="449"/>
            <ac:spMk id="63" creationId="{BFDEA90B-1833-CC4A-42A4-C53C9FD165EF}"/>
          </ac:spMkLst>
        </pc:spChg>
        <pc:spChg chg="add mod">
          <ac:chgData name="Luis Mañez" userId="c84d000301b07f23" providerId="LiveId" clId="{EF09C893-0D67-477D-9E98-55F14A25B3EF}" dt="2025-10-01T10:44:02.683" v="2143" actId="1036"/>
          <ac:spMkLst>
            <pc:docMk/>
            <pc:sldMk cId="4128712080" sldId="449"/>
            <ac:spMk id="1024" creationId="{F3F4AEFE-A81D-FAE1-362D-10A21148DB72}"/>
          </ac:spMkLst>
        </pc:spChg>
        <pc:spChg chg="add mod">
          <ac:chgData name="Luis Mañez" userId="c84d000301b07f23" providerId="LiveId" clId="{EF09C893-0D67-477D-9E98-55F14A25B3EF}" dt="2025-10-01T10:44:02.683" v="2143" actId="1036"/>
          <ac:spMkLst>
            <pc:docMk/>
            <pc:sldMk cId="4128712080" sldId="449"/>
            <ac:spMk id="1026" creationId="{A2BB4678-4D47-C1CA-B664-2A6CD406837D}"/>
          </ac:spMkLst>
        </pc:spChg>
        <pc:spChg chg="add mod">
          <ac:chgData name="Luis Mañez" userId="c84d000301b07f23" providerId="LiveId" clId="{EF09C893-0D67-477D-9E98-55F14A25B3EF}" dt="2025-10-01T10:44:55.605" v="2161" actId="1035"/>
          <ac:spMkLst>
            <pc:docMk/>
            <pc:sldMk cId="4128712080" sldId="449"/>
            <ac:spMk id="1027" creationId="{9B23E1DE-BFF7-81B0-4335-751C5C7FD2EC}"/>
          </ac:spMkLst>
        </pc:spChg>
        <pc:spChg chg="add mod">
          <ac:chgData name="Luis Mañez" userId="c84d000301b07f23" providerId="LiveId" clId="{EF09C893-0D67-477D-9E98-55F14A25B3EF}" dt="2025-10-01T12:43:31.057" v="2182" actId="1035"/>
          <ac:spMkLst>
            <pc:docMk/>
            <pc:sldMk cId="4128712080" sldId="449"/>
            <ac:spMk id="1033" creationId="{E76D1A5F-4ADF-BA82-52EB-4A6D936EF535}"/>
          </ac:spMkLst>
        </pc:spChg>
        <pc:picChg chg="add mod">
          <ac:chgData name="Luis Mañez" userId="c84d000301b07f23" providerId="LiveId" clId="{EF09C893-0D67-477D-9E98-55F14A25B3EF}" dt="2025-10-01T09:39:22.029" v="1875" actId="12788"/>
          <ac:picMkLst>
            <pc:docMk/>
            <pc:sldMk cId="4128712080" sldId="449"/>
            <ac:picMk id="16" creationId="{12BA6C2C-C9C4-A5B0-F0E5-793361405C10}"/>
          </ac:picMkLst>
        </pc:picChg>
        <pc:picChg chg="add mod">
          <ac:chgData name="Luis Mañez" userId="c84d000301b07f23" providerId="LiveId" clId="{EF09C893-0D67-477D-9E98-55F14A25B3EF}" dt="2025-10-01T09:39:16.173" v="1874" actId="12788"/>
          <ac:picMkLst>
            <pc:docMk/>
            <pc:sldMk cId="4128712080" sldId="449"/>
            <ac:picMk id="24" creationId="{37CAB7ED-27C0-C7BC-E543-C50AB80A2EA9}"/>
          </ac:picMkLst>
        </pc:picChg>
        <pc:picChg chg="add mod">
          <ac:chgData name="Luis Mañez" userId="c84d000301b07f23" providerId="LiveId" clId="{EF09C893-0D67-477D-9E98-55F14A25B3EF}" dt="2025-10-01T09:41:15.049" v="1880" actId="12788"/>
          <ac:picMkLst>
            <pc:docMk/>
            <pc:sldMk cId="4128712080" sldId="449"/>
            <ac:picMk id="30" creationId="{D2C99235-2FCA-B3D0-D9D0-32300514D8EC}"/>
          </ac:picMkLst>
        </pc:picChg>
        <pc:picChg chg="add mod">
          <ac:chgData name="Luis Mañez" userId="c84d000301b07f23" providerId="LiveId" clId="{EF09C893-0D67-477D-9E98-55F14A25B3EF}" dt="2025-10-01T09:44:28.159" v="1902" actId="12788"/>
          <ac:picMkLst>
            <pc:docMk/>
            <pc:sldMk cId="4128712080" sldId="449"/>
            <ac:picMk id="46" creationId="{CB7F3C7B-B664-DEF5-6E94-0192508F52A2}"/>
          </ac:picMkLst>
        </pc:picChg>
        <pc:picChg chg="add mod">
          <ac:chgData name="Luis Mañez" userId="c84d000301b07f23" providerId="LiveId" clId="{EF09C893-0D67-477D-9E98-55F14A25B3EF}" dt="2025-10-01T09:39:28.730" v="1876" actId="12788"/>
          <ac:picMkLst>
            <pc:docMk/>
            <pc:sldMk cId="4128712080" sldId="449"/>
            <ac:picMk id="1025" creationId="{9BF6B59B-B8C6-42F1-6BDC-DA75E066A3EF}"/>
          </ac:picMkLst>
        </pc:picChg>
        <pc:cxnChg chg="add mod">
          <ac:chgData name="Luis Mañez" userId="c84d000301b07f23" providerId="LiveId" clId="{EF09C893-0D67-477D-9E98-55F14A25B3EF}" dt="2025-10-01T10:44:25.555" v="2153" actId="14100"/>
          <ac:cxnSpMkLst>
            <pc:docMk/>
            <pc:sldMk cId="4128712080" sldId="449"/>
            <ac:cxnSpMk id="9" creationId="{9BB31B64-34A4-DD60-4850-22AD16B706A0}"/>
          </ac:cxnSpMkLst>
        </pc:cxnChg>
        <pc:cxnChg chg="add mod">
          <ac:chgData name="Luis Mañez" userId="c84d000301b07f23" providerId="LiveId" clId="{EF09C893-0D67-477D-9E98-55F14A25B3EF}" dt="2025-10-01T10:44:25.555" v="2153" actId="14100"/>
          <ac:cxnSpMkLst>
            <pc:docMk/>
            <pc:sldMk cId="4128712080" sldId="449"/>
            <ac:cxnSpMk id="12" creationId="{0659FA43-59FE-AC47-C462-1AB2305F4466}"/>
          </ac:cxnSpMkLst>
        </pc:cxnChg>
        <pc:cxnChg chg="add mod">
          <ac:chgData name="Luis Mañez" userId="c84d000301b07f23" providerId="LiveId" clId="{EF09C893-0D67-477D-9E98-55F14A25B3EF}" dt="2025-10-01T10:44:25.555" v="2153" actId="14100"/>
          <ac:cxnSpMkLst>
            <pc:docMk/>
            <pc:sldMk cId="4128712080" sldId="449"/>
            <ac:cxnSpMk id="21" creationId="{541FF18E-5593-5B72-7669-505EC7164E42}"/>
          </ac:cxnSpMkLst>
        </pc:cxnChg>
        <pc:cxnChg chg="add mod">
          <ac:chgData name="Luis Mañez" userId="c84d000301b07f23" providerId="LiveId" clId="{EF09C893-0D67-477D-9E98-55F14A25B3EF}" dt="2025-10-01T10:44:25.555" v="2153" actId="14100"/>
          <ac:cxnSpMkLst>
            <pc:docMk/>
            <pc:sldMk cId="4128712080" sldId="449"/>
            <ac:cxnSpMk id="27" creationId="{BE4C0714-226E-E851-DC37-D01058AD5557}"/>
          </ac:cxnSpMkLst>
        </pc:cxnChg>
        <pc:cxnChg chg="add mod">
          <ac:chgData name="Luis Mañez" userId="c84d000301b07f23" providerId="LiveId" clId="{EF09C893-0D67-477D-9E98-55F14A25B3EF}" dt="2025-10-01T10:44:25.555" v="2153" actId="14100"/>
          <ac:cxnSpMkLst>
            <pc:docMk/>
            <pc:sldMk cId="4128712080" sldId="449"/>
            <ac:cxnSpMk id="33" creationId="{A83813E0-A6B2-3178-031B-59817D4331B6}"/>
          </ac:cxnSpMkLst>
        </pc:cxnChg>
      </pc:sldChg>
      <pc:sldChg chg="addSp delSp modSp new mod">
        <pc:chgData name="Luis Mañez" userId="c84d000301b07f23" providerId="LiveId" clId="{EF09C893-0D67-477D-9E98-55F14A25B3EF}" dt="2025-10-01T13:25:51.391" v="2375" actId="478"/>
        <pc:sldMkLst>
          <pc:docMk/>
          <pc:sldMk cId="1947402267" sldId="450"/>
        </pc:sldMkLst>
        <pc:spChg chg="add mod">
          <ac:chgData name="Luis Mañez" userId="c84d000301b07f23" providerId="LiveId" clId="{EF09C893-0D67-477D-9E98-55F14A25B3EF}" dt="2025-10-01T13:11:38.647" v="2284" actId="164"/>
          <ac:spMkLst>
            <pc:docMk/>
            <pc:sldMk cId="1947402267" sldId="450"/>
            <ac:spMk id="6" creationId="{5B0A7D26-7C36-44F3-D6D9-E77DAD35C8A3}"/>
          </ac:spMkLst>
        </pc:spChg>
        <pc:spChg chg="add mod">
          <ac:chgData name="Luis Mañez" userId="c84d000301b07f23" providerId="LiveId" clId="{EF09C893-0D67-477D-9E98-55F14A25B3EF}" dt="2025-10-01T13:11:38.647" v="2284" actId="164"/>
          <ac:spMkLst>
            <pc:docMk/>
            <pc:sldMk cId="1947402267" sldId="450"/>
            <ac:spMk id="8" creationId="{1503C0BC-99E7-D73B-F6F2-98E9C01F481B}"/>
          </ac:spMkLst>
        </pc:spChg>
        <pc:spChg chg="add mod">
          <ac:chgData name="Luis Mañez" userId="c84d000301b07f23" providerId="LiveId" clId="{EF09C893-0D67-477D-9E98-55F14A25B3EF}" dt="2025-10-01T13:11:38.647" v="2284" actId="164"/>
          <ac:spMkLst>
            <pc:docMk/>
            <pc:sldMk cId="1947402267" sldId="450"/>
            <ac:spMk id="10" creationId="{879565CC-D7AC-93C4-549E-B08F524D5A3A}"/>
          </ac:spMkLst>
        </pc:spChg>
        <pc:spChg chg="add mod">
          <ac:chgData name="Luis Mañez" userId="c84d000301b07f23" providerId="LiveId" clId="{EF09C893-0D67-477D-9E98-55F14A25B3EF}" dt="2025-10-01T13:11:38.647" v="2284" actId="164"/>
          <ac:spMkLst>
            <pc:docMk/>
            <pc:sldMk cId="1947402267" sldId="450"/>
            <ac:spMk id="11" creationId="{6E19E52D-5A05-A89A-DFA8-594B3729EA94}"/>
          </ac:spMkLst>
        </pc:spChg>
        <pc:spChg chg="add mod">
          <ac:chgData name="Luis Mañez" userId="c84d000301b07f23" providerId="LiveId" clId="{EF09C893-0D67-477D-9E98-55F14A25B3EF}" dt="2025-10-01T13:13:09.495" v="2374" actId="20577"/>
          <ac:spMkLst>
            <pc:docMk/>
            <pc:sldMk cId="1947402267" sldId="450"/>
            <ac:spMk id="13" creationId="{B8CEE143-7EFE-237F-F23E-6A1EC464B917}"/>
          </ac:spMkLst>
        </pc:spChg>
        <pc:grpChg chg="add mod">
          <ac:chgData name="Luis Mañez" userId="c84d000301b07f23" providerId="LiveId" clId="{EF09C893-0D67-477D-9E98-55F14A25B3EF}" dt="2025-10-01T13:12:06.701" v="2330" actId="1036"/>
          <ac:grpSpMkLst>
            <pc:docMk/>
            <pc:sldMk cId="1947402267" sldId="450"/>
            <ac:grpSpMk id="12" creationId="{5856FE32-5504-E2D9-63B3-071D8687F921}"/>
          </ac:grpSpMkLst>
        </pc:grpChg>
        <pc:picChg chg="add mod">
          <ac:chgData name="Luis Mañez" userId="c84d000301b07f23" providerId="LiveId" clId="{EF09C893-0D67-477D-9E98-55F14A25B3EF}" dt="2025-10-01T13:11:38.647" v="2284" actId="164"/>
          <ac:picMkLst>
            <pc:docMk/>
            <pc:sldMk cId="1947402267" sldId="450"/>
            <ac:picMk id="3" creationId="{CB3FC964-DC72-E44B-85DD-31F9AD88F8D9}"/>
          </ac:picMkLst>
        </pc:picChg>
        <pc:picChg chg="add mod">
          <ac:chgData name="Luis Mañez" userId="c84d000301b07f23" providerId="LiveId" clId="{EF09C893-0D67-477D-9E98-55F14A25B3EF}" dt="2025-10-01T13:11:38.647" v="2284" actId="164"/>
          <ac:picMkLst>
            <pc:docMk/>
            <pc:sldMk cId="1947402267" sldId="450"/>
            <ac:picMk id="5" creationId="{B5652DC7-BE99-794F-C10C-990A3C1763F6}"/>
          </ac:picMkLst>
        </pc:picChg>
      </pc:sldChg>
      <pc:sldChg chg="addSp modSp new mod">
        <pc:chgData name="Luis Mañez" userId="c84d000301b07f23" providerId="LiveId" clId="{EF09C893-0D67-477D-9E98-55F14A25B3EF}" dt="2025-10-02T19:46:59.860" v="2385" actId="14100"/>
        <pc:sldMkLst>
          <pc:docMk/>
          <pc:sldMk cId="959258943" sldId="451"/>
        </pc:sldMkLst>
        <pc:picChg chg="add mod">
          <ac:chgData name="Luis Mañez" userId="c84d000301b07f23" providerId="LiveId" clId="{EF09C893-0D67-477D-9E98-55F14A25B3EF}" dt="2025-10-02T19:46:59.860" v="2385" actId="14100"/>
          <ac:picMkLst>
            <pc:docMk/>
            <pc:sldMk cId="959258943" sldId="451"/>
            <ac:picMk id="3" creationId="{297BD326-750D-38BF-181A-2B1A38534BB1}"/>
          </ac:picMkLst>
        </pc:picChg>
      </pc:sldChg>
      <pc:sldChg chg="add">
        <pc:chgData name="Luis Mañez" userId="c84d000301b07f23" providerId="LiveId" clId="{EF09C893-0D67-477D-9E98-55F14A25B3EF}" dt="2025-10-02T19:49:44.820" v="2387" actId="2890"/>
        <pc:sldMkLst>
          <pc:docMk/>
          <pc:sldMk cId="143347109" sldId="453"/>
        </pc:sldMkLst>
      </pc:sldChg>
      <pc:sldChg chg="add">
        <pc:chgData name="Luis Mañez" userId="c84d000301b07f23" providerId="LiveId" clId="{EF09C893-0D67-477D-9E98-55F14A25B3EF}" dt="2025-10-02T19:55:38.543" v="2520" actId="2890"/>
        <pc:sldMkLst>
          <pc:docMk/>
          <pc:sldMk cId="1974219403" sldId="454"/>
        </pc:sldMkLst>
      </pc:sldChg>
      <pc:sldChg chg="add">
        <pc:chgData name="Luis Mañez" userId="c84d000301b07f23" providerId="LiveId" clId="{EF09C893-0D67-477D-9E98-55F14A25B3EF}" dt="2025-10-04T07:21:17.897" v="2543"/>
        <pc:sldMkLst>
          <pc:docMk/>
          <pc:sldMk cId="2781454938" sldId="460"/>
        </pc:sldMkLst>
      </pc:sldChg>
      <pc:sldChg chg="modSp add mod ord">
        <pc:chgData name="Luis Mañez" userId="c84d000301b07f23" providerId="LiveId" clId="{EF09C893-0D67-477D-9E98-55F14A25B3EF}" dt="2025-10-04T07:22:19.162" v="2550"/>
        <pc:sldMkLst>
          <pc:docMk/>
          <pc:sldMk cId="3175616726" sldId="461"/>
        </pc:sldMkLst>
        <pc:spChg chg="mod">
          <ac:chgData name="Luis Mañez" userId="c84d000301b07f23" providerId="LiveId" clId="{EF09C893-0D67-477D-9E98-55F14A25B3EF}" dt="2025-10-04T07:22:09.906" v="2548" actId="400"/>
          <ac:spMkLst>
            <pc:docMk/>
            <pc:sldMk cId="3175616726" sldId="461"/>
            <ac:spMk id="16" creationId="{46CF046C-81E1-21C9-48BE-D6A54066EEFE}"/>
          </ac:spMkLst>
        </pc:spChg>
        <pc:spChg chg="mod">
          <ac:chgData name="Luis Mañez" userId="c84d000301b07f23" providerId="LiveId" clId="{EF09C893-0D67-477D-9E98-55F14A25B3EF}" dt="2025-10-04T07:22:06.960" v="2547" actId="400"/>
          <ac:spMkLst>
            <pc:docMk/>
            <pc:sldMk cId="3175616726" sldId="461"/>
            <ac:spMk id="18" creationId="{D7CED9A7-02DB-9BB2-690B-3753A0BF5C18}"/>
          </ac:spMkLst>
        </pc:spChg>
      </pc:sldChg>
      <pc:sldChg chg="modSp add mod">
        <pc:chgData name="Luis Mañez" userId="c84d000301b07f23" providerId="LiveId" clId="{EF09C893-0D67-477D-9E98-55F14A25B3EF}" dt="2025-10-04T07:24:06.666" v="2582" actId="14100"/>
        <pc:sldMkLst>
          <pc:docMk/>
          <pc:sldMk cId="989429093" sldId="462"/>
        </pc:sldMkLst>
        <pc:spChg chg="mod">
          <ac:chgData name="Luis Mañez" userId="c84d000301b07f23" providerId="LiveId" clId="{EF09C893-0D67-477D-9E98-55F14A25B3EF}" dt="2025-10-04T07:22:52.104" v="2577" actId="20577"/>
          <ac:spMkLst>
            <pc:docMk/>
            <pc:sldMk cId="989429093" sldId="462"/>
            <ac:spMk id="16" creationId="{C5A95CB6-4548-E643-204F-ABBF298D7738}"/>
          </ac:spMkLst>
        </pc:spChg>
        <pc:spChg chg="mod">
          <ac:chgData name="Luis Mañez" userId="c84d000301b07f23" providerId="LiveId" clId="{EF09C893-0D67-477D-9E98-55F14A25B3EF}" dt="2025-10-04T07:22:29.019" v="2561" actId="20577"/>
          <ac:spMkLst>
            <pc:docMk/>
            <pc:sldMk cId="989429093" sldId="462"/>
            <ac:spMk id="18" creationId="{A3397D14-2393-DBAE-793E-F3BE7FAF9B73}"/>
          </ac:spMkLst>
        </pc:spChg>
        <pc:grpChg chg="mod">
          <ac:chgData name="Luis Mañez" userId="c84d000301b07f23" providerId="LiveId" clId="{EF09C893-0D67-477D-9E98-55F14A25B3EF}" dt="2025-10-04T07:24:06.666" v="2582" actId="14100"/>
          <ac:grpSpMkLst>
            <pc:docMk/>
            <pc:sldMk cId="989429093" sldId="462"/>
            <ac:grpSpMk id="20" creationId="{5057F2C6-2069-0F9A-AB9C-65FCDC50E999}"/>
          </ac:grpSpMkLst>
        </pc:grpChg>
        <pc:grpChg chg="mod">
          <ac:chgData name="Luis Mañez" userId="c84d000301b07f23" providerId="LiveId" clId="{EF09C893-0D67-477D-9E98-55F14A25B3EF}" dt="2025-10-04T07:23:31.491" v="2581" actId="14100"/>
          <ac:grpSpMkLst>
            <pc:docMk/>
            <pc:sldMk cId="989429093" sldId="462"/>
            <ac:grpSpMk id="21" creationId="{EB05DB8A-5707-A450-9834-B940372C2D82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3294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Cont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C5AD6A4-3D24-4C93-A062-C41B2ADCD69A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C9ABBC4F-3FDA-B5CF-4127-630ADCDCE091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>
                    <a:lumMod val="85000"/>
                  </a:schemeClr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>
                  <a:lumMod val="85000"/>
                </a:schemeClr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B470B9CE-6085-9B6C-69E6-FE2727F016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1172AEB-3DBE-6F89-710E-5F1A6EE7E611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675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8526BFF-456B-474A-8BE2-1598D227355E}"/>
              </a:ext>
            </a:extLst>
          </p:cNvPr>
          <p:cNvSpPr/>
          <p:nvPr userDrawn="1"/>
        </p:nvSpPr>
        <p:spPr>
          <a:xfrm>
            <a:off x="-1" y="3"/>
            <a:ext cx="12192000" cy="2211807"/>
          </a:xfrm>
          <a:custGeom>
            <a:avLst/>
            <a:gdLst>
              <a:gd name="connsiteX0" fmla="*/ 8397881 w 12192000"/>
              <a:gd name="connsiteY0" fmla="*/ 1800203 h 2211807"/>
              <a:gd name="connsiteX1" fmla="*/ 8397951 w 12192000"/>
              <a:gd name="connsiteY1" fmla="*/ 1800517 h 2211807"/>
              <a:gd name="connsiteX2" fmla="*/ 8398480 w 12192000"/>
              <a:gd name="connsiteY2" fmla="*/ 1800203 h 2211807"/>
              <a:gd name="connsiteX3" fmla="*/ 3793520 w 12192000"/>
              <a:gd name="connsiteY3" fmla="*/ 1800203 h 2211807"/>
              <a:gd name="connsiteX4" fmla="*/ 3794049 w 12192000"/>
              <a:gd name="connsiteY4" fmla="*/ 1800517 h 2211807"/>
              <a:gd name="connsiteX5" fmla="*/ 3794120 w 12192000"/>
              <a:gd name="connsiteY5" fmla="*/ 1800203 h 2211807"/>
              <a:gd name="connsiteX6" fmla="*/ 0 w 12192000"/>
              <a:gd name="connsiteY6" fmla="*/ 0 h 2211807"/>
              <a:gd name="connsiteX7" fmla="*/ 12192000 w 12192000"/>
              <a:gd name="connsiteY7" fmla="*/ 0 h 2211807"/>
              <a:gd name="connsiteX8" fmla="*/ 12192000 w 12192000"/>
              <a:gd name="connsiteY8" fmla="*/ 1757824 h 2211807"/>
              <a:gd name="connsiteX9" fmla="*/ 12192000 w 12192000"/>
              <a:gd name="connsiteY9" fmla="*/ 1859537 h 2211807"/>
              <a:gd name="connsiteX10" fmla="*/ 12165341 w 12192000"/>
              <a:gd name="connsiteY10" fmla="*/ 1861348 h 2211807"/>
              <a:gd name="connsiteX11" fmla="*/ 11967973 w 12192000"/>
              <a:gd name="connsiteY11" fmla="*/ 1934505 h 2211807"/>
              <a:gd name="connsiteX12" fmla="*/ 11944992 w 12192000"/>
              <a:gd name="connsiteY12" fmla="*/ 1953778 h 2211807"/>
              <a:gd name="connsiteX13" fmla="*/ 11942396 w 12192000"/>
              <a:gd name="connsiteY13" fmla="*/ 1957297 h 2211807"/>
              <a:gd name="connsiteX14" fmla="*/ 11911532 w 12192000"/>
              <a:gd name="connsiteY14" fmla="*/ 1981230 h 2211807"/>
              <a:gd name="connsiteX15" fmla="*/ 11808711 w 12192000"/>
              <a:gd name="connsiteY15" fmla="*/ 2063027 h 2211807"/>
              <a:gd name="connsiteX16" fmla="*/ 11291279 w 12192000"/>
              <a:gd name="connsiteY16" fmla="*/ 2211169 h 2211807"/>
              <a:gd name="connsiteX17" fmla="*/ 10847202 w 12192000"/>
              <a:gd name="connsiteY17" fmla="*/ 2019633 h 2211807"/>
              <a:gd name="connsiteX18" fmla="*/ 10424269 w 12192000"/>
              <a:gd name="connsiteY18" fmla="*/ 1831641 h 2211807"/>
              <a:gd name="connsiteX19" fmla="*/ 10128215 w 12192000"/>
              <a:gd name="connsiteY19" fmla="*/ 1980614 h 2211807"/>
              <a:gd name="connsiteX20" fmla="*/ 9564304 w 12192000"/>
              <a:gd name="connsiteY20" fmla="*/ 2200526 h 2211807"/>
              <a:gd name="connsiteX21" fmla="*/ 9096430 w 12192000"/>
              <a:gd name="connsiteY21" fmla="*/ 2051887 h 2211807"/>
              <a:gd name="connsiteX22" fmla="*/ 9033902 w 12192000"/>
              <a:gd name="connsiteY22" fmla="*/ 1994333 h 2211807"/>
              <a:gd name="connsiteX23" fmla="*/ 8988988 w 12192000"/>
              <a:gd name="connsiteY23" fmla="*/ 1957297 h 2211807"/>
              <a:gd name="connsiteX24" fmla="*/ 8979560 w 12192000"/>
              <a:gd name="connsiteY24" fmla="*/ 1943702 h 2211807"/>
              <a:gd name="connsiteX25" fmla="*/ 8949396 w 12192000"/>
              <a:gd name="connsiteY25" fmla="*/ 1915273 h 2211807"/>
              <a:gd name="connsiteX26" fmla="*/ 8718436 w 12192000"/>
              <a:gd name="connsiteY26" fmla="*/ 1821002 h 2211807"/>
              <a:gd name="connsiteX27" fmla="*/ 8429428 w 12192000"/>
              <a:gd name="connsiteY27" fmla="*/ 1969975 h 2211807"/>
              <a:gd name="connsiteX28" fmla="*/ 7752735 w 12192000"/>
              <a:gd name="connsiteY28" fmla="*/ 2204075 h 2211807"/>
              <a:gd name="connsiteX29" fmla="*/ 7195876 w 12192000"/>
              <a:gd name="connsiteY29" fmla="*/ 1962881 h 2211807"/>
              <a:gd name="connsiteX30" fmla="*/ 6956214 w 12192000"/>
              <a:gd name="connsiteY30" fmla="*/ 1831641 h 2211807"/>
              <a:gd name="connsiteX31" fmla="*/ 6674259 w 12192000"/>
              <a:gd name="connsiteY31" fmla="*/ 1966426 h 2211807"/>
              <a:gd name="connsiteX32" fmla="*/ 6578767 w 12192000"/>
              <a:gd name="connsiteY32" fmla="*/ 2049338 h 2211807"/>
              <a:gd name="connsiteX33" fmla="*/ 6558853 w 12192000"/>
              <a:gd name="connsiteY33" fmla="*/ 2061917 h 2211807"/>
              <a:gd name="connsiteX34" fmla="*/ 6545011 w 12192000"/>
              <a:gd name="connsiteY34" fmla="*/ 2075275 h 2211807"/>
              <a:gd name="connsiteX35" fmla="*/ 6109851 w 12192000"/>
              <a:gd name="connsiteY35" fmla="*/ 2196981 h 2211807"/>
              <a:gd name="connsiteX36" fmla="*/ 6096001 w 12192000"/>
              <a:gd name="connsiteY36" fmla="*/ 2196466 h 2211807"/>
              <a:gd name="connsiteX37" fmla="*/ 6082151 w 12192000"/>
              <a:gd name="connsiteY37" fmla="*/ 2196981 h 2211807"/>
              <a:gd name="connsiteX38" fmla="*/ 5646992 w 12192000"/>
              <a:gd name="connsiteY38" fmla="*/ 2075275 h 2211807"/>
              <a:gd name="connsiteX39" fmla="*/ 5633151 w 12192000"/>
              <a:gd name="connsiteY39" fmla="*/ 2061916 h 2211807"/>
              <a:gd name="connsiteX40" fmla="*/ 5613236 w 12192000"/>
              <a:gd name="connsiteY40" fmla="*/ 2049338 h 2211807"/>
              <a:gd name="connsiteX41" fmla="*/ 5517745 w 12192000"/>
              <a:gd name="connsiteY41" fmla="*/ 1966426 h 2211807"/>
              <a:gd name="connsiteX42" fmla="*/ 5235788 w 12192000"/>
              <a:gd name="connsiteY42" fmla="*/ 1831641 h 2211807"/>
              <a:gd name="connsiteX43" fmla="*/ 4996126 w 12192000"/>
              <a:gd name="connsiteY43" fmla="*/ 1962881 h 2211807"/>
              <a:gd name="connsiteX44" fmla="*/ 4439269 w 12192000"/>
              <a:gd name="connsiteY44" fmla="*/ 2204075 h 2211807"/>
              <a:gd name="connsiteX45" fmla="*/ 3762572 w 12192000"/>
              <a:gd name="connsiteY45" fmla="*/ 1969975 h 2211807"/>
              <a:gd name="connsiteX46" fmla="*/ 3473564 w 12192000"/>
              <a:gd name="connsiteY46" fmla="*/ 1821002 h 2211807"/>
              <a:gd name="connsiteX47" fmla="*/ 3242604 w 12192000"/>
              <a:gd name="connsiteY47" fmla="*/ 1915273 h 2211807"/>
              <a:gd name="connsiteX48" fmla="*/ 3212441 w 12192000"/>
              <a:gd name="connsiteY48" fmla="*/ 1943702 h 2211807"/>
              <a:gd name="connsiteX49" fmla="*/ 3203012 w 12192000"/>
              <a:gd name="connsiteY49" fmla="*/ 1957297 h 2211807"/>
              <a:gd name="connsiteX50" fmla="*/ 3158099 w 12192000"/>
              <a:gd name="connsiteY50" fmla="*/ 1994333 h 2211807"/>
              <a:gd name="connsiteX51" fmla="*/ 3095570 w 12192000"/>
              <a:gd name="connsiteY51" fmla="*/ 2051887 h 2211807"/>
              <a:gd name="connsiteX52" fmla="*/ 2627698 w 12192000"/>
              <a:gd name="connsiteY52" fmla="*/ 2200526 h 2211807"/>
              <a:gd name="connsiteX53" fmla="*/ 2063785 w 12192000"/>
              <a:gd name="connsiteY53" fmla="*/ 1980614 h 2211807"/>
              <a:gd name="connsiteX54" fmla="*/ 1767732 w 12192000"/>
              <a:gd name="connsiteY54" fmla="*/ 1831641 h 2211807"/>
              <a:gd name="connsiteX55" fmla="*/ 1344798 w 12192000"/>
              <a:gd name="connsiteY55" fmla="*/ 2019633 h 2211807"/>
              <a:gd name="connsiteX56" fmla="*/ 900721 w 12192000"/>
              <a:gd name="connsiteY56" fmla="*/ 2211169 h 2211807"/>
              <a:gd name="connsiteX57" fmla="*/ 383289 w 12192000"/>
              <a:gd name="connsiteY57" fmla="*/ 2063027 h 2211807"/>
              <a:gd name="connsiteX58" fmla="*/ 280468 w 12192000"/>
              <a:gd name="connsiteY58" fmla="*/ 1981230 h 2211807"/>
              <a:gd name="connsiteX59" fmla="*/ 249604 w 12192000"/>
              <a:gd name="connsiteY59" fmla="*/ 1957297 h 2211807"/>
              <a:gd name="connsiteX60" fmla="*/ 247008 w 12192000"/>
              <a:gd name="connsiteY60" fmla="*/ 1953778 h 2211807"/>
              <a:gd name="connsiteX61" fmla="*/ 224027 w 12192000"/>
              <a:gd name="connsiteY61" fmla="*/ 1934505 h 2211807"/>
              <a:gd name="connsiteX62" fmla="*/ 26659 w 12192000"/>
              <a:gd name="connsiteY62" fmla="*/ 1861348 h 2211807"/>
              <a:gd name="connsiteX63" fmla="*/ 0 w 12192000"/>
              <a:gd name="connsiteY63" fmla="*/ 1859537 h 2211807"/>
              <a:gd name="connsiteX64" fmla="*/ 0 w 12192000"/>
              <a:gd name="connsiteY64" fmla="*/ 1757824 h 2211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2192000" h="2211807">
                <a:moveTo>
                  <a:pt x="8397881" y="1800203"/>
                </a:moveTo>
                <a:cubicBezTo>
                  <a:pt x="8397905" y="1800308"/>
                  <a:pt x="8397928" y="1800413"/>
                  <a:pt x="8397951" y="1800517"/>
                </a:cubicBezTo>
                <a:lnTo>
                  <a:pt x="8398480" y="1800203"/>
                </a:lnTo>
                <a:close/>
                <a:moveTo>
                  <a:pt x="3793520" y="1800203"/>
                </a:moveTo>
                <a:lnTo>
                  <a:pt x="3794049" y="1800517"/>
                </a:lnTo>
                <a:cubicBezTo>
                  <a:pt x="3794073" y="1800413"/>
                  <a:pt x="3794095" y="1800308"/>
                  <a:pt x="3794120" y="180020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757824"/>
                </a:lnTo>
                <a:lnTo>
                  <a:pt x="12192000" y="1859537"/>
                </a:lnTo>
                <a:lnTo>
                  <a:pt x="12165341" y="1861348"/>
                </a:lnTo>
                <a:cubicBezTo>
                  <a:pt x="12101901" y="1867998"/>
                  <a:pt x="12024364" y="1886620"/>
                  <a:pt x="11967973" y="1934505"/>
                </a:cubicBezTo>
                <a:lnTo>
                  <a:pt x="11944992" y="1953778"/>
                </a:lnTo>
                <a:lnTo>
                  <a:pt x="11942396" y="1957297"/>
                </a:lnTo>
                <a:lnTo>
                  <a:pt x="11911532" y="1981230"/>
                </a:lnTo>
                <a:lnTo>
                  <a:pt x="11808711" y="2063027"/>
                </a:lnTo>
                <a:cubicBezTo>
                  <a:pt x="11687779" y="2151313"/>
                  <a:pt x="11545039" y="2219148"/>
                  <a:pt x="11291279" y="2211169"/>
                </a:cubicBezTo>
                <a:cubicBezTo>
                  <a:pt x="11100963" y="2207620"/>
                  <a:pt x="10974082" y="2115399"/>
                  <a:pt x="10847202" y="2019633"/>
                </a:cubicBezTo>
                <a:cubicBezTo>
                  <a:pt x="10727367" y="1927411"/>
                  <a:pt x="10593442" y="1831641"/>
                  <a:pt x="10424269" y="1831641"/>
                </a:cubicBezTo>
                <a:cubicBezTo>
                  <a:pt x="10290336" y="1831641"/>
                  <a:pt x="10212801" y="1902581"/>
                  <a:pt x="10128215" y="1980614"/>
                </a:cubicBezTo>
                <a:cubicBezTo>
                  <a:pt x="10008379" y="2090572"/>
                  <a:pt x="9881500" y="2204075"/>
                  <a:pt x="9564304" y="2200526"/>
                </a:cubicBezTo>
                <a:cubicBezTo>
                  <a:pt x="9321117" y="2197868"/>
                  <a:pt x="9192914" y="2131361"/>
                  <a:pt x="9096430" y="2051887"/>
                </a:cubicBezTo>
                <a:lnTo>
                  <a:pt x="9033902" y="1994333"/>
                </a:lnTo>
                <a:lnTo>
                  <a:pt x="8988988" y="1957297"/>
                </a:lnTo>
                <a:lnTo>
                  <a:pt x="8979560" y="1943702"/>
                </a:lnTo>
                <a:lnTo>
                  <a:pt x="8949396" y="1915273"/>
                </a:lnTo>
                <a:cubicBezTo>
                  <a:pt x="8890254" y="1862900"/>
                  <a:pt x="8824169" y="1821002"/>
                  <a:pt x="8718436" y="1821002"/>
                </a:cubicBezTo>
                <a:cubicBezTo>
                  <a:pt x="8598603" y="1817453"/>
                  <a:pt x="8514015" y="1891942"/>
                  <a:pt x="8429428" y="1969975"/>
                </a:cubicBezTo>
                <a:cubicBezTo>
                  <a:pt x="8288451" y="2094117"/>
                  <a:pt x="8140427" y="2232451"/>
                  <a:pt x="7752735" y="2204075"/>
                </a:cubicBezTo>
                <a:cubicBezTo>
                  <a:pt x="7386193" y="2179244"/>
                  <a:pt x="7287509" y="2065741"/>
                  <a:pt x="7195876" y="1962881"/>
                </a:cubicBezTo>
                <a:cubicBezTo>
                  <a:pt x="7139485" y="1899036"/>
                  <a:pt x="7090139" y="1838735"/>
                  <a:pt x="6956214" y="1831641"/>
                </a:cubicBezTo>
                <a:cubicBezTo>
                  <a:pt x="6829334" y="1821002"/>
                  <a:pt x="6758845" y="1891942"/>
                  <a:pt x="6674259" y="1966426"/>
                </a:cubicBezTo>
                <a:cubicBezTo>
                  <a:pt x="6644300" y="1993916"/>
                  <a:pt x="6613461" y="2022292"/>
                  <a:pt x="6578767" y="2049338"/>
                </a:cubicBezTo>
                <a:lnTo>
                  <a:pt x="6558853" y="2061917"/>
                </a:lnTo>
                <a:lnTo>
                  <a:pt x="6545011" y="2075275"/>
                </a:lnTo>
                <a:cubicBezTo>
                  <a:pt x="6465381" y="2141780"/>
                  <a:pt x="6353036" y="2194320"/>
                  <a:pt x="6109851" y="2196981"/>
                </a:cubicBezTo>
                <a:lnTo>
                  <a:pt x="6096001" y="2196466"/>
                </a:lnTo>
                <a:lnTo>
                  <a:pt x="6082151" y="2196981"/>
                </a:lnTo>
                <a:cubicBezTo>
                  <a:pt x="5838966" y="2194320"/>
                  <a:pt x="5726622" y="2141780"/>
                  <a:pt x="5646992" y="2075275"/>
                </a:cubicBezTo>
                <a:lnTo>
                  <a:pt x="5633151" y="2061916"/>
                </a:lnTo>
                <a:lnTo>
                  <a:pt x="5613236" y="2049338"/>
                </a:lnTo>
                <a:cubicBezTo>
                  <a:pt x="5578541" y="2022292"/>
                  <a:pt x="5547703" y="1993916"/>
                  <a:pt x="5517745" y="1966426"/>
                </a:cubicBezTo>
                <a:cubicBezTo>
                  <a:pt x="5433157" y="1891942"/>
                  <a:pt x="5362669" y="1821002"/>
                  <a:pt x="5235788" y="1831641"/>
                </a:cubicBezTo>
                <a:cubicBezTo>
                  <a:pt x="5101862" y="1838735"/>
                  <a:pt x="5052517" y="1899036"/>
                  <a:pt x="4996126" y="1962881"/>
                </a:cubicBezTo>
                <a:cubicBezTo>
                  <a:pt x="4904493" y="2065741"/>
                  <a:pt x="4805811" y="2179244"/>
                  <a:pt x="4439269" y="2204075"/>
                </a:cubicBezTo>
                <a:cubicBezTo>
                  <a:pt x="4051573" y="2232451"/>
                  <a:pt x="3903550" y="2094117"/>
                  <a:pt x="3762572" y="1969975"/>
                </a:cubicBezTo>
                <a:cubicBezTo>
                  <a:pt x="3677986" y="1891942"/>
                  <a:pt x="3593399" y="1817453"/>
                  <a:pt x="3473564" y="1821002"/>
                </a:cubicBezTo>
                <a:cubicBezTo>
                  <a:pt x="3367831" y="1821002"/>
                  <a:pt x="3301747" y="1862900"/>
                  <a:pt x="3242604" y="1915273"/>
                </a:cubicBezTo>
                <a:lnTo>
                  <a:pt x="3212441" y="1943702"/>
                </a:lnTo>
                <a:lnTo>
                  <a:pt x="3203012" y="1957297"/>
                </a:lnTo>
                <a:lnTo>
                  <a:pt x="3158099" y="1994333"/>
                </a:lnTo>
                <a:lnTo>
                  <a:pt x="3095570" y="2051887"/>
                </a:lnTo>
                <a:cubicBezTo>
                  <a:pt x="2999088" y="2131361"/>
                  <a:pt x="2870885" y="2197868"/>
                  <a:pt x="2627698" y="2200526"/>
                </a:cubicBezTo>
                <a:cubicBezTo>
                  <a:pt x="2310501" y="2204075"/>
                  <a:pt x="2183621" y="2090572"/>
                  <a:pt x="2063785" y="1980614"/>
                </a:cubicBezTo>
                <a:cubicBezTo>
                  <a:pt x="1979199" y="1902581"/>
                  <a:pt x="1901665" y="1831641"/>
                  <a:pt x="1767732" y="1831641"/>
                </a:cubicBezTo>
                <a:cubicBezTo>
                  <a:pt x="1598560" y="1831641"/>
                  <a:pt x="1464634" y="1927411"/>
                  <a:pt x="1344798" y="2019633"/>
                </a:cubicBezTo>
                <a:cubicBezTo>
                  <a:pt x="1217918" y="2115399"/>
                  <a:pt x="1091038" y="2207620"/>
                  <a:pt x="900721" y="2211169"/>
                </a:cubicBezTo>
                <a:cubicBezTo>
                  <a:pt x="646961" y="2219148"/>
                  <a:pt x="504221" y="2151313"/>
                  <a:pt x="383289" y="2063027"/>
                </a:cubicBezTo>
                <a:lnTo>
                  <a:pt x="280468" y="1981230"/>
                </a:lnTo>
                <a:lnTo>
                  <a:pt x="249604" y="1957297"/>
                </a:lnTo>
                <a:lnTo>
                  <a:pt x="247008" y="1953778"/>
                </a:lnTo>
                <a:lnTo>
                  <a:pt x="224027" y="1934505"/>
                </a:lnTo>
                <a:cubicBezTo>
                  <a:pt x="167637" y="1886620"/>
                  <a:pt x="90099" y="1867998"/>
                  <a:pt x="26659" y="1861348"/>
                </a:cubicBezTo>
                <a:lnTo>
                  <a:pt x="0" y="1859537"/>
                </a:lnTo>
                <a:lnTo>
                  <a:pt x="0" y="1757824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51223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5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58EC9E-3F14-450E-9500-CDF654A46AD6}"/>
              </a:ext>
            </a:extLst>
          </p:cNvPr>
          <p:cNvSpPr/>
          <p:nvPr userDrawn="1"/>
        </p:nvSpPr>
        <p:spPr>
          <a:xfrm>
            <a:off x="-1" y="5752095"/>
            <a:ext cx="12192000" cy="1105905"/>
          </a:xfrm>
          <a:custGeom>
            <a:avLst/>
            <a:gdLst>
              <a:gd name="connsiteX0" fmla="*/ 8397951 w 12192000"/>
              <a:gd name="connsiteY0" fmla="*/ 411291 h 1105905"/>
              <a:gd name="connsiteX1" fmla="*/ 8397881 w 12192000"/>
              <a:gd name="connsiteY1" fmla="*/ 411605 h 1105905"/>
              <a:gd name="connsiteX2" fmla="*/ 8398480 w 12192000"/>
              <a:gd name="connsiteY2" fmla="*/ 411605 h 1105905"/>
              <a:gd name="connsiteX3" fmla="*/ 3794049 w 12192000"/>
              <a:gd name="connsiteY3" fmla="*/ 411291 h 1105905"/>
              <a:gd name="connsiteX4" fmla="*/ 3793520 w 12192000"/>
              <a:gd name="connsiteY4" fmla="*/ 411605 h 1105905"/>
              <a:gd name="connsiteX5" fmla="*/ 3794120 w 12192000"/>
              <a:gd name="connsiteY5" fmla="*/ 411605 h 1105905"/>
              <a:gd name="connsiteX6" fmla="*/ 3794049 w 12192000"/>
              <a:gd name="connsiteY6" fmla="*/ 411291 h 1105905"/>
              <a:gd name="connsiteX7" fmla="*/ 900721 w 12192000"/>
              <a:gd name="connsiteY7" fmla="*/ 639 h 1105905"/>
              <a:gd name="connsiteX8" fmla="*/ 1344798 w 12192000"/>
              <a:gd name="connsiteY8" fmla="*/ 192175 h 1105905"/>
              <a:gd name="connsiteX9" fmla="*/ 1767732 w 12192000"/>
              <a:gd name="connsiteY9" fmla="*/ 380167 h 1105905"/>
              <a:gd name="connsiteX10" fmla="*/ 2063785 w 12192000"/>
              <a:gd name="connsiteY10" fmla="*/ 231194 h 1105905"/>
              <a:gd name="connsiteX11" fmla="*/ 2627698 w 12192000"/>
              <a:gd name="connsiteY11" fmla="*/ 11282 h 1105905"/>
              <a:gd name="connsiteX12" fmla="*/ 3095570 w 12192000"/>
              <a:gd name="connsiteY12" fmla="*/ 159921 h 1105905"/>
              <a:gd name="connsiteX13" fmla="*/ 3158099 w 12192000"/>
              <a:gd name="connsiteY13" fmla="*/ 217475 h 1105905"/>
              <a:gd name="connsiteX14" fmla="*/ 3203012 w 12192000"/>
              <a:gd name="connsiteY14" fmla="*/ 254511 h 1105905"/>
              <a:gd name="connsiteX15" fmla="*/ 3212441 w 12192000"/>
              <a:gd name="connsiteY15" fmla="*/ 268106 h 1105905"/>
              <a:gd name="connsiteX16" fmla="*/ 3242604 w 12192000"/>
              <a:gd name="connsiteY16" fmla="*/ 296535 h 1105905"/>
              <a:gd name="connsiteX17" fmla="*/ 3473564 w 12192000"/>
              <a:gd name="connsiteY17" fmla="*/ 390806 h 1105905"/>
              <a:gd name="connsiteX18" fmla="*/ 3762572 w 12192000"/>
              <a:gd name="connsiteY18" fmla="*/ 241833 h 1105905"/>
              <a:gd name="connsiteX19" fmla="*/ 4439269 w 12192000"/>
              <a:gd name="connsiteY19" fmla="*/ 7733 h 1105905"/>
              <a:gd name="connsiteX20" fmla="*/ 4996126 w 12192000"/>
              <a:gd name="connsiteY20" fmla="*/ 248927 h 1105905"/>
              <a:gd name="connsiteX21" fmla="*/ 5235788 w 12192000"/>
              <a:gd name="connsiteY21" fmla="*/ 380167 h 1105905"/>
              <a:gd name="connsiteX22" fmla="*/ 5517746 w 12192000"/>
              <a:gd name="connsiteY22" fmla="*/ 245382 h 1105905"/>
              <a:gd name="connsiteX23" fmla="*/ 5613237 w 12192000"/>
              <a:gd name="connsiteY23" fmla="*/ 162470 h 1105905"/>
              <a:gd name="connsiteX24" fmla="*/ 5633152 w 12192000"/>
              <a:gd name="connsiteY24" fmla="*/ 149892 h 1105905"/>
              <a:gd name="connsiteX25" fmla="*/ 5646993 w 12192000"/>
              <a:gd name="connsiteY25" fmla="*/ 136533 h 1105905"/>
              <a:gd name="connsiteX26" fmla="*/ 6082152 w 12192000"/>
              <a:gd name="connsiteY26" fmla="*/ 14827 h 1105905"/>
              <a:gd name="connsiteX27" fmla="*/ 6096002 w 12192000"/>
              <a:gd name="connsiteY27" fmla="*/ 15342 h 1105905"/>
              <a:gd name="connsiteX28" fmla="*/ 6109851 w 12192000"/>
              <a:gd name="connsiteY28" fmla="*/ 14827 h 1105905"/>
              <a:gd name="connsiteX29" fmla="*/ 6545012 w 12192000"/>
              <a:gd name="connsiteY29" fmla="*/ 136533 h 1105905"/>
              <a:gd name="connsiteX30" fmla="*/ 6558854 w 12192000"/>
              <a:gd name="connsiteY30" fmla="*/ 149891 h 1105905"/>
              <a:gd name="connsiteX31" fmla="*/ 6578768 w 12192000"/>
              <a:gd name="connsiteY31" fmla="*/ 162470 h 1105905"/>
              <a:gd name="connsiteX32" fmla="*/ 6674259 w 12192000"/>
              <a:gd name="connsiteY32" fmla="*/ 245382 h 1105905"/>
              <a:gd name="connsiteX33" fmla="*/ 6956214 w 12192000"/>
              <a:gd name="connsiteY33" fmla="*/ 380167 h 1105905"/>
              <a:gd name="connsiteX34" fmla="*/ 7195876 w 12192000"/>
              <a:gd name="connsiteY34" fmla="*/ 248927 h 1105905"/>
              <a:gd name="connsiteX35" fmla="*/ 7752735 w 12192000"/>
              <a:gd name="connsiteY35" fmla="*/ 7733 h 1105905"/>
              <a:gd name="connsiteX36" fmla="*/ 8429428 w 12192000"/>
              <a:gd name="connsiteY36" fmla="*/ 241833 h 1105905"/>
              <a:gd name="connsiteX37" fmla="*/ 8718436 w 12192000"/>
              <a:gd name="connsiteY37" fmla="*/ 390806 h 1105905"/>
              <a:gd name="connsiteX38" fmla="*/ 8949396 w 12192000"/>
              <a:gd name="connsiteY38" fmla="*/ 296535 h 1105905"/>
              <a:gd name="connsiteX39" fmla="*/ 8979560 w 12192000"/>
              <a:gd name="connsiteY39" fmla="*/ 268106 h 1105905"/>
              <a:gd name="connsiteX40" fmla="*/ 8988988 w 12192000"/>
              <a:gd name="connsiteY40" fmla="*/ 254511 h 1105905"/>
              <a:gd name="connsiteX41" fmla="*/ 9033902 w 12192000"/>
              <a:gd name="connsiteY41" fmla="*/ 217475 h 1105905"/>
              <a:gd name="connsiteX42" fmla="*/ 9096430 w 12192000"/>
              <a:gd name="connsiteY42" fmla="*/ 159921 h 1105905"/>
              <a:gd name="connsiteX43" fmla="*/ 9564304 w 12192000"/>
              <a:gd name="connsiteY43" fmla="*/ 11282 h 1105905"/>
              <a:gd name="connsiteX44" fmla="*/ 10128215 w 12192000"/>
              <a:gd name="connsiteY44" fmla="*/ 231194 h 1105905"/>
              <a:gd name="connsiteX45" fmla="*/ 10424269 w 12192000"/>
              <a:gd name="connsiteY45" fmla="*/ 380167 h 1105905"/>
              <a:gd name="connsiteX46" fmla="*/ 10847202 w 12192000"/>
              <a:gd name="connsiteY46" fmla="*/ 192175 h 1105905"/>
              <a:gd name="connsiteX47" fmla="*/ 11291279 w 12192000"/>
              <a:gd name="connsiteY47" fmla="*/ 639 h 1105905"/>
              <a:gd name="connsiteX48" fmla="*/ 11808711 w 12192000"/>
              <a:gd name="connsiteY48" fmla="*/ 148781 h 1105905"/>
              <a:gd name="connsiteX49" fmla="*/ 11911532 w 12192000"/>
              <a:gd name="connsiteY49" fmla="*/ 230578 h 1105905"/>
              <a:gd name="connsiteX50" fmla="*/ 11942396 w 12192000"/>
              <a:gd name="connsiteY50" fmla="*/ 254511 h 1105905"/>
              <a:gd name="connsiteX51" fmla="*/ 11944992 w 12192000"/>
              <a:gd name="connsiteY51" fmla="*/ 258030 h 1105905"/>
              <a:gd name="connsiteX52" fmla="*/ 11967973 w 12192000"/>
              <a:gd name="connsiteY52" fmla="*/ 277303 h 1105905"/>
              <a:gd name="connsiteX53" fmla="*/ 12165341 w 12192000"/>
              <a:gd name="connsiteY53" fmla="*/ 350460 h 1105905"/>
              <a:gd name="connsiteX54" fmla="*/ 12192000 w 12192000"/>
              <a:gd name="connsiteY54" fmla="*/ 352271 h 1105905"/>
              <a:gd name="connsiteX55" fmla="*/ 12192000 w 12192000"/>
              <a:gd name="connsiteY55" fmla="*/ 453984 h 1105905"/>
              <a:gd name="connsiteX56" fmla="*/ 12192000 w 12192000"/>
              <a:gd name="connsiteY56" fmla="*/ 1105905 h 1105905"/>
              <a:gd name="connsiteX57" fmla="*/ 0 w 12192000"/>
              <a:gd name="connsiteY57" fmla="*/ 1105905 h 1105905"/>
              <a:gd name="connsiteX58" fmla="*/ 0 w 12192000"/>
              <a:gd name="connsiteY58" fmla="*/ 453984 h 1105905"/>
              <a:gd name="connsiteX59" fmla="*/ 0 w 12192000"/>
              <a:gd name="connsiteY59" fmla="*/ 352271 h 1105905"/>
              <a:gd name="connsiteX60" fmla="*/ 26659 w 12192000"/>
              <a:gd name="connsiteY60" fmla="*/ 350460 h 1105905"/>
              <a:gd name="connsiteX61" fmla="*/ 224027 w 12192000"/>
              <a:gd name="connsiteY61" fmla="*/ 277303 h 1105905"/>
              <a:gd name="connsiteX62" fmla="*/ 247008 w 12192000"/>
              <a:gd name="connsiteY62" fmla="*/ 258030 h 1105905"/>
              <a:gd name="connsiteX63" fmla="*/ 249604 w 12192000"/>
              <a:gd name="connsiteY63" fmla="*/ 254511 h 1105905"/>
              <a:gd name="connsiteX64" fmla="*/ 280468 w 12192000"/>
              <a:gd name="connsiteY64" fmla="*/ 230578 h 1105905"/>
              <a:gd name="connsiteX65" fmla="*/ 383289 w 12192000"/>
              <a:gd name="connsiteY65" fmla="*/ 148781 h 1105905"/>
              <a:gd name="connsiteX66" fmla="*/ 900721 w 12192000"/>
              <a:gd name="connsiteY66" fmla="*/ 639 h 110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192000" h="1105905">
                <a:moveTo>
                  <a:pt x="8397951" y="411291"/>
                </a:moveTo>
                <a:cubicBezTo>
                  <a:pt x="8397928" y="411395"/>
                  <a:pt x="8397905" y="411500"/>
                  <a:pt x="8397881" y="411605"/>
                </a:cubicBezTo>
                <a:lnTo>
                  <a:pt x="8398480" y="411605"/>
                </a:lnTo>
                <a:close/>
                <a:moveTo>
                  <a:pt x="3794049" y="411291"/>
                </a:moveTo>
                <a:lnTo>
                  <a:pt x="3793520" y="411605"/>
                </a:lnTo>
                <a:lnTo>
                  <a:pt x="3794120" y="411605"/>
                </a:lnTo>
                <a:cubicBezTo>
                  <a:pt x="3794095" y="411500"/>
                  <a:pt x="3794073" y="411395"/>
                  <a:pt x="3794049" y="411291"/>
                </a:cubicBezTo>
                <a:close/>
                <a:moveTo>
                  <a:pt x="900721" y="639"/>
                </a:moveTo>
                <a:cubicBezTo>
                  <a:pt x="1091038" y="4188"/>
                  <a:pt x="1217918" y="96409"/>
                  <a:pt x="1344798" y="192175"/>
                </a:cubicBezTo>
                <a:cubicBezTo>
                  <a:pt x="1464634" y="284397"/>
                  <a:pt x="1598560" y="380167"/>
                  <a:pt x="1767732" y="380167"/>
                </a:cubicBezTo>
                <a:cubicBezTo>
                  <a:pt x="1901665" y="380167"/>
                  <a:pt x="1979199" y="309227"/>
                  <a:pt x="2063785" y="231194"/>
                </a:cubicBezTo>
                <a:cubicBezTo>
                  <a:pt x="2183621" y="121236"/>
                  <a:pt x="2310501" y="7733"/>
                  <a:pt x="2627698" y="11282"/>
                </a:cubicBezTo>
                <a:cubicBezTo>
                  <a:pt x="2870885" y="13940"/>
                  <a:pt x="2999088" y="80447"/>
                  <a:pt x="3095570" y="159921"/>
                </a:cubicBezTo>
                <a:lnTo>
                  <a:pt x="3158099" y="217475"/>
                </a:lnTo>
                <a:lnTo>
                  <a:pt x="3203012" y="254511"/>
                </a:lnTo>
                <a:lnTo>
                  <a:pt x="3212441" y="268106"/>
                </a:lnTo>
                <a:lnTo>
                  <a:pt x="3242604" y="296535"/>
                </a:lnTo>
                <a:cubicBezTo>
                  <a:pt x="3301747" y="348908"/>
                  <a:pt x="3367831" y="390806"/>
                  <a:pt x="3473564" y="390806"/>
                </a:cubicBezTo>
                <a:cubicBezTo>
                  <a:pt x="3593399" y="394355"/>
                  <a:pt x="3677986" y="319866"/>
                  <a:pt x="3762572" y="241833"/>
                </a:cubicBezTo>
                <a:cubicBezTo>
                  <a:pt x="3903550" y="117691"/>
                  <a:pt x="4051573" y="-20643"/>
                  <a:pt x="4439269" y="7733"/>
                </a:cubicBezTo>
                <a:cubicBezTo>
                  <a:pt x="4805812" y="32564"/>
                  <a:pt x="4904493" y="146067"/>
                  <a:pt x="4996126" y="248927"/>
                </a:cubicBezTo>
                <a:cubicBezTo>
                  <a:pt x="5052517" y="312772"/>
                  <a:pt x="5101862" y="373073"/>
                  <a:pt x="5235788" y="380167"/>
                </a:cubicBezTo>
                <a:cubicBezTo>
                  <a:pt x="5362670" y="390806"/>
                  <a:pt x="5433157" y="319866"/>
                  <a:pt x="5517746" y="245382"/>
                </a:cubicBezTo>
                <a:cubicBezTo>
                  <a:pt x="5547703" y="217892"/>
                  <a:pt x="5578542" y="189516"/>
                  <a:pt x="5613237" y="162470"/>
                </a:cubicBezTo>
                <a:lnTo>
                  <a:pt x="5633152" y="149892"/>
                </a:lnTo>
                <a:lnTo>
                  <a:pt x="5646993" y="136533"/>
                </a:lnTo>
                <a:cubicBezTo>
                  <a:pt x="5726622" y="70028"/>
                  <a:pt x="5838966" y="17488"/>
                  <a:pt x="6082152" y="14827"/>
                </a:cubicBezTo>
                <a:lnTo>
                  <a:pt x="6096002" y="15342"/>
                </a:lnTo>
                <a:lnTo>
                  <a:pt x="6109851" y="14827"/>
                </a:lnTo>
                <a:cubicBezTo>
                  <a:pt x="6353036" y="17488"/>
                  <a:pt x="6465382" y="70028"/>
                  <a:pt x="6545012" y="136533"/>
                </a:cubicBezTo>
                <a:lnTo>
                  <a:pt x="6558854" y="149891"/>
                </a:lnTo>
                <a:lnTo>
                  <a:pt x="6578768" y="162470"/>
                </a:lnTo>
                <a:cubicBezTo>
                  <a:pt x="6613461" y="189516"/>
                  <a:pt x="6644300" y="217892"/>
                  <a:pt x="6674259" y="245382"/>
                </a:cubicBezTo>
                <a:cubicBezTo>
                  <a:pt x="6758845" y="319866"/>
                  <a:pt x="6829334" y="390806"/>
                  <a:pt x="6956214" y="380167"/>
                </a:cubicBezTo>
                <a:cubicBezTo>
                  <a:pt x="7090139" y="373073"/>
                  <a:pt x="7139485" y="312772"/>
                  <a:pt x="7195876" y="248927"/>
                </a:cubicBezTo>
                <a:cubicBezTo>
                  <a:pt x="7287509" y="146067"/>
                  <a:pt x="7386193" y="32564"/>
                  <a:pt x="7752735" y="7733"/>
                </a:cubicBezTo>
                <a:cubicBezTo>
                  <a:pt x="8140427" y="-20643"/>
                  <a:pt x="8288451" y="117691"/>
                  <a:pt x="8429428" y="241833"/>
                </a:cubicBezTo>
                <a:cubicBezTo>
                  <a:pt x="8514015" y="319866"/>
                  <a:pt x="8598603" y="394355"/>
                  <a:pt x="8718436" y="390806"/>
                </a:cubicBezTo>
                <a:cubicBezTo>
                  <a:pt x="8824169" y="390806"/>
                  <a:pt x="8890254" y="348908"/>
                  <a:pt x="8949396" y="296535"/>
                </a:cubicBezTo>
                <a:lnTo>
                  <a:pt x="8979560" y="268106"/>
                </a:lnTo>
                <a:lnTo>
                  <a:pt x="8988988" y="254511"/>
                </a:lnTo>
                <a:lnTo>
                  <a:pt x="9033902" y="217475"/>
                </a:lnTo>
                <a:lnTo>
                  <a:pt x="9096430" y="159921"/>
                </a:lnTo>
                <a:cubicBezTo>
                  <a:pt x="9192914" y="80447"/>
                  <a:pt x="9321117" y="13940"/>
                  <a:pt x="9564304" y="11282"/>
                </a:cubicBezTo>
                <a:cubicBezTo>
                  <a:pt x="9881500" y="7733"/>
                  <a:pt x="10008379" y="121236"/>
                  <a:pt x="10128215" y="231194"/>
                </a:cubicBezTo>
                <a:cubicBezTo>
                  <a:pt x="10212801" y="309227"/>
                  <a:pt x="10290336" y="380167"/>
                  <a:pt x="10424269" y="380167"/>
                </a:cubicBezTo>
                <a:cubicBezTo>
                  <a:pt x="10593442" y="380167"/>
                  <a:pt x="10727367" y="284397"/>
                  <a:pt x="10847202" y="192175"/>
                </a:cubicBezTo>
                <a:cubicBezTo>
                  <a:pt x="10974082" y="96409"/>
                  <a:pt x="11100963" y="4188"/>
                  <a:pt x="11291279" y="639"/>
                </a:cubicBezTo>
                <a:cubicBezTo>
                  <a:pt x="11545039" y="-7340"/>
                  <a:pt x="11687779" y="60495"/>
                  <a:pt x="11808711" y="148781"/>
                </a:cubicBezTo>
                <a:lnTo>
                  <a:pt x="11911532" y="230578"/>
                </a:lnTo>
                <a:lnTo>
                  <a:pt x="11942396" y="254511"/>
                </a:lnTo>
                <a:lnTo>
                  <a:pt x="11944992" y="258030"/>
                </a:lnTo>
                <a:lnTo>
                  <a:pt x="11967973" y="277303"/>
                </a:lnTo>
                <a:cubicBezTo>
                  <a:pt x="12024364" y="325188"/>
                  <a:pt x="12101901" y="343810"/>
                  <a:pt x="12165341" y="350460"/>
                </a:cubicBezTo>
                <a:lnTo>
                  <a:pt x="12192000" y="352271"/>
                </a:lnTo>
                <a:lnTo>
                  <a:pt x="12192000" y="453984"/>
                </a:lnTo>
                <a:lnTo>
                  <a:pt x="12192000" y="1105905"/>
                </a:lnTo>
                <a:lnTo>
                  <a:pt x="0" y="1105905"/>
                </a:lnTo>
                <a:lnTo>
                  <a:pt x="0" y="453984"/>
                </a:lnTo>
                <a:lnTo>
                  <a:pt x="0" y="352271"/>
                </a:lnTo>
                <a:lnTo>
                  <a:pt x="26659" y="350460"/>
                </a:lnTo>
                <a:cubicBezTo>
                  <a:pt x="90099" y="343810"/>
                  <a:pt x="167637" y="325188"/>
                  <a:pt x="224027" y="277303"/>
                </a:cubicBezTo>
                <a:lnTo>
                  <a:pt x="247008" y="258030"/>
                </a:lnTo>
                <a:lnTo>
                  <a:pt x="249604" y="254511"/>
                </a:lnTo>
                <a:lnTo>
                  <a:pt x="280468" y="230578"/>
                </a:lnTo>
                <a:lnTo>
                  <a:pt x="383289" y="148781"/>
                </a:lnTo>
                <a:cubicBezTo>
                  <a:pt x="504221" y="60495"/>
                  <a:pt x="646961" y="-7340"/>
                  <a:pt x="900721" y="63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88D286-33BB-432A-A5E6-3B9AF3174ED5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20" name="Imagen 19" descr="Logotipo&#10;&#10;El contenido generado por IA puede ser incorrecto.">
            <a:extLst>
              <a:ext uri="{FF2B5EF4-FFF2-40B4-BE49-F238E27FC236}">
                <a16:creationId xmlns:a16="http://schemas.microsoft.com/office/drawing/2014/main" id="{A3229568-CFE9-C263-9D88-DAE462D8B7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21" name="TextBox 7">
            <a:extLst>
              <a:ext uri="{FF2B5EF4-FFF2-40B4-BE49-F238E27FC236}">
                <a16:creationId xmlns:a16="http://schemas.microsoft.com/office/drawing/2014/main" id="{7BDB49E4-15BE-F72F-1F12-B1BF7F04C42F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78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0BE1C5B-722C-4D47-B5C5-1D4825AFF556}"/>
              </a:ext>
            </a:extLst>
          </p:cNvPr>
          <p:cNvSpPr/>
          <p:nvPr userDrawn="1"/>
        </p:nvSpPr>
        <p:spPr>
          <a:xfrm>
            <a:off x="-1" y="5752095"/>
            <a:ext cx="12192000" cy="1105905"/>
          </a:xfrm>
          <a:custGeom>
            <a:avLst/>
            <a:gdLst>
              <a:gd name="connsiteX0" fmla="*/ 8397951 w 12192000"/>
              <a:gd name="connsiteY0" fmla="*/ 411291 h 1105905"/>
              <a:gd name="connsiteX1" fmla="*/ 8397881 w 12192000"/>
              <a:gd name="connsiteY1" fmla="*/ 411605 h 1105905"/>
              <a:gd name="connsiteX2" fmla="*/ 8398480 w 12192000"/>
              <a:gd name="connsiteY2" fmla="*/ 411605 h 1105905"/>
              <a:gd name="connsiteX3" fmla="*/ 3794049 w 12192000"/>
              <a:gd name="connsiteY3" fmla="*/ 411291 h 1105905"/>
              <a:gd name="connsiteX4" fmla="*/ 3793520 w 12192000"/>
              <a:gd name="connsiteY4" fmla="*/ 411605 h 1105905"/>
              <a:gd name="connsiteX5" fmla="*/ 3794120 w 12192000"/>
              <a:gd name="connsiteY5" fmla="*/ 411605 h 1105905"/>
              <a:gd name="connsiteX6" fmla="*/ 3794049 w 12192000"/>
              <a:gd name="connsiteY6" fmla="*/ 411291 h 1105905"/>
              <a:gd name="connsiteX7" fmla="*/ 900721 w 12192000"/>
              <a:gd name="connsiteY7" fmla="*/ 639 h 1105905"/>
              <a:gd name="connsiteX8" fmla="*/ 1344798 w 12192000"/>
              <a:gd name="connsiteY8" fmla="*/ 192175 h 1105905"/>
              <a:gd name="connsiteX9" fmla="*/ 1767732 w 12192000"/>
              <a:gd name="connsiteY9" fmla="*/ 380167 h 1105905"/>
              <a:gd name="connsiteX10" fmla="*/ 2063785 w 12192000"/>
              <a:gd name="connsiteY10" fmla="*/ 231194 h 1105905"/>
              <a:gd name="connsiteX11" fmla="*/ 2627698 w 12192000"/>
              <a:gd name="connsiteY11" fmla="*/ 11282 h 1105905"/>
              <a:gd name="connsiteX12" fmla="*/ 3095570 w 12192000"/>
              <a:gd name="connsiteY12" fmla="*/ 159921 h 1105905"/>
              <a:gd name="connsiteX13" fmla="*/ 3158099 w 12192000"/>
              <a:gd name="connsiteY13" fmla="*/ 217475 h 1105905"/>
              <a:gd name="connsiteX14" fmla="*/ 3203012 w 12192000"/>
              <a:gd name="connsiteY14" fmla="*/ 254511 h 1105905"/>
              <a:gd name="connsiteX15" fmla="*/ 3212441 w 12192000"/>
              <a:gd name="connsiteY15" fmla="*/ 268106 h 1105905"/>
              <a:gd name="connsiteX16" fmla="*/ 3242604 w 12192000"/>
              <a:gd name="connsiteY16" fmla="*/ 296535 h 1105905"/>
              <a:gd name="connsiteX17" fmla="*/ 3473564 w 12192000"/>
              <a:gd name="connsiteY17" fmla="*/ 390806 h 1105905"/>
              <a:gd name="connsiteX18" fmla="*/ 3762572 w 12192000"/>
              <a:gd name="connsiteY18" fmla="*/ 241833 h 1105905"/>
              <a:gd name="connsiteX19" fmla="*/ 4439269 w 12192000"/>
              <a:gd name="connsiteY19" fmla="*/ 7733 h 1105905"/>
              <a:gd name="connsiteX20" fmla="*/ 4996126 w 12192000"/>
              <a:gd name="connsiteY20" fmla="*/ 248927 h 1105905"/>
              <a:gd name="connsiteX21" fmla="*/ 5235788 w 12192000"/>
              <a:gd name="connsiteY21" fmla="*/ 380167 h 1105905"/>
              <a:gd name="connsiteX22" fmla="*/ 5517746 w 12192000"/>
              <a:gd name="connsiteY22" fmla="*/ 245382 h 1105905"/>
              <a:gd name="connsiteX23" fmla="*/ 5613237 w 12192000"/>
              <a:gd name="connsiteY23" fmla="*/ 162470 h 1105905"/>
              <a:gd name="connsiteX24" fmla="*/ 5633152 w 12192000"/>
              <a:gd name="connsiteY24" fmla="*/ 149892 h 1105905"/>
              <a:gd name="connsiteX25" fmla="*/ 5646993 w 12192000"/>
              <a:gd name="connsiteY25" fmla="*/ 136533 h 1105905"/>
              <a:gd name="connsiteX26" fmla="*/ 6082152 w 12192000"/>
              <a:gd name="connsiteY26" fmla="*/ 14827 h 1105905"/>
              <a:gd name="connsiteX27" fmla="*/ 6096002 w 12192000"/>
              <a:gd name="connsiteY27" fmla="*/ 15342 h 1105905"/>
              <a:gd name="connsiteX28" fmla="*/ 6109851 w 12192000"/>
              <a:gd name="connsiteY28" fmla="*/ 14827 h 1105905"/>
              <a:gd name="connsiteX29" fmla="*/ 6545012 w 12192000"/>
              <a:gd name="connsiteY29" fmla="*/ 136533 h 1105905"/>
              <a:gd name="connsiteX30" fmla="*/ 6558854 w 12192000"/>
              <a:gd name="connsiteY30" fmla="*/ 149891 h 1105905"/>
              <a:gd name="connsiteX31" fmla="*/ 6578768 w 12192000"/>
              <a:gd name="connsiteY31" fmla="*/ 162470 h 1105905"/>
              <a:gd name="connsiteX32" fmla="*/ 6674259 w 12192000"/>
              <a:gd name="connsiteY32" fmla="*/ 245382 h 1105905"/>
              <a:gd name="connsiteX33" fmla="*/ 6956214 w 12192000"/>
              <a:gd name="connsiteY33" fmla="*/ 380167 h 1105905"/>
              <a:gd name="connsiteX34" fmla="*/ 7195876 w 12192000"/>
              <a:gd name="connsiteY34" fmla="*/ 248927 h 1105905"/>
              <a:gd name="connsiteX35" fmla="*/ 7752735 w 12192000"/>
              <a:gd name="connsiteY35" fmla="*/ 7733 h 1105905"/>
              <a:gd name="connsiteX36" fmla="*/ 8429428 w 12192000"/>
              <a:gd name="connsiteY36" fmla="*/ 241833 h 1105905"/>
              <a:gd name="connsiteX37" fmla="*/ 8718436 w 12192000"/>
              <a:gd name="connsiteY37" fmla="*/ 390806 h 1105905"/>
              <a:gd name="connsiteX38" fmla="*/ 8949396 w 12192000"/>
              <a:gd name="connsiteY38" fmla="*/ 296535 h 1105905"/>
              <a:gd name="connsiteX39" fmla="*/ 8979560 w 12192000"/>
              <a:gd name="connsiteY39" fmla="*/ 268106 h 1105905"/>
              <a:gd name="connsiteX40" fmla="*/ 8988988 w 12192000"/>
              <a:gd name="connsiteY40" fmla="*/ 254511 h 1105905"/>
              <a:gd name="connsiteX41" fmla="*/ 9033902 w 12192000"/>
              <a:gd name="connsiteY41" fmla="*/ 217475 h 1105905"/>
              <a:gd name="connsiteX42" fmla="*/ 9096430 w 12192000"/>
              <a:gd name="connsiteY42" fmla="*/ 159921 h 1105905"/>
              <a:gd name="connsiteX43" fmla="*/ 9564304 w 12192000"/>
              <a:gd name="connsiteY43" fmla="*/ 11282 h 1105905"/>
              <a:gd name="connsiteX44" fmla="*/ 10128215 w 12192000"/>
              <a:gd name="connsiteY44" fmla="*/ 231194 h 1105905"/>
              <a:gd name="connsiteX45" fmla="*/ 10424269 w 12192000"/>
              <a:gd name="connsiteY45" fmla="*/ 380167 h 1105905"/>
              <a:gd name="connsiteX46" fmla="*/ 10847202 w 12192000"/>
              <a:gd name="connsiteY46" fmla="*/ 192175 h 1105905"/>
              <a:gd name="connsiteX47" fmla="*/ 11291279 w 12192000"/>
              <a:gd name="connsiteY47" fmla="*/ 639 h 1105905"/>
              <a:gd name="connsiteX48" fmla="*/ 11808711 w 12192000"/>
              <a:gd name="connsiteY48" fmla="*/ 148781 h 1105905"/>
              <a:gd name="connsiteX49" fmla="*/ 11911532 w 12192000"/>
              <a:gd name="connsiteY49" fmla="*/ 230578 h 1105905"/>
              <a:gd name="connsiteX50" fmla="*/ 11942396 w 12192000"/>
              <a:gd name="connsiteY50" fmla="*/ 254511 h 1105905"/>
              <a:gd name="connsiteX51" fmla="*/ 11944992 w 12192000"/>
              <a:gd name="connsiteY51" fmla="*/ 258030 h 1105905"/>
              <a:gd name="connsiteX52" fmla="*/ 11967973 w 12192000"/>
              <a:gd name="connsiteY52" fmla="*/ 277303 h 1105905"/>
              <a:gd name="connsiteX53" fmla="*/ 12165341 w 12192000"/>
              <a:gd name="connsiteY53" fmla="*/ 350460 h 1105905"/>
              <a:gd name="connsiteX54" fmla="*/ 12192000 w 12192000"/>
              <a:gd name="connsiteY54" fmla="*/ 352271 h 1105905"/>
              <a:gd name="connsiteX55" fmla="*/ 12192000 w 12192000"/>
              <a:gd name="connsiteY55" fmla="*/ 453984 h 1105905"/>
              <a:gd name="connsiteX56" fmla="*/ 12192000 w 12192000"/>
              <a:gd name="connsiteY56" fmla="*/ 1105905 h 1105905"/>
              <a:gd name="connsiteX57" fmla="*/ 0 w 12192000"/>
              <a:gd name="connsiteY57" fmla="*/ 1105905 h 1105905"/>
              <a:gd name="connsiteX58" fmla="*/ 0 w 12192000"/>
              <a:gd name="connsiteY58" fmla="*/ 453984 h 1105905"/>
              <a:gd name="connsiteX59" fmla="*/ 0 w 12192000"/>
              <a:gd name="connsiteY59" fmla="*/ 352271 h 1105905"/>
              <a:gd name="connsiteX60" fmla="*/ 26659 w 12192000"/>
              <a:gd name="connsiteY60" fmla="*/ 350460 h 1105905"/>
              <a:gd name="connsiteX61" fmla="*/ 224027 w 12192000"/>
              <a:gd name="connsiteY61" fmla="*/ 277303 h 1105905"/>
              <a:gd name="connsiteX62" fmla="*/ 247008 w 12192000"/>
              <a:gd name="connsiteY62" fmla="*/ 258030 h 1105905"/>
              <a:gd name="connsiteX63" fmla="*/ 249604 w 12192000"/>
              <a:gd name="connsiteY63" fmla="*/ 254511 h 1105905"/>
              <a:gd name="connsiteX64" fmla="*/ 280468 w 12192000"/>
              <a:gd name="connsiteY64" fmla="*/ 230578 h 1105905"/>
              <a:gd name="connsiteX65" fmla="*/ 383289 w 12192000"/>
              <a:gd name="connsiteY65" fmla="*/ 148781 h 1105905"/>
              <a:gd name="connsiteX66" fmla="*/ 900721 w 12192000"/>
              <a:gd name="connsiteY66" fmla="*/ 639 h 110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192000" h="1105905">
                <a:moveTo>
                  <a:pt x="8397951" y="411291"/>
                </a:moveTo>
                <a:cubicBezTo>
                  <a:pt x="8397928" y="411395"/>
                  <a:pt x="8397905" y="411500"/>
                  <a:pt x="8397881" y="411605"/>
                </a:cubicBezTo>
                <a:lnTo>
                  <a:pt x="8398480" y="411605"/>
                </a:lnTo>
                <a:close/>
                <a:moveTo>
                  <a:pt x="3794049" y="411291"/>
                </a:moveTo>
                <a:lnTo>
                  <a:pt x="3793520" y="411605"/>
                </a:lnTo>
                <a:lnTo>
                  <a:pt x="3794120" y="411605"/>
                </a:lnTo>
                <a:cubicBezTo>
                  <a:pt x="3794095" y="411500"/>
                  <a:pt x="3794073" y="411395"/>
                  <a:pt x="3794049" y="411291"/>
                </a:cubicBezTo>
                <a:close/>
                <a:moveTo>
                  <a:pt x="900721" y="639"/>
                </a:moveTo>
                <a:cubicBezTo>
                  <a:pt x="1091038" y="4188"/>
                  <a:pt x="1217918" y="96409"/>
                  <a:pt x="1344798" y="192175"/>
                </a:cubicBezTo>
                <a:cubicBezTo>
                  <a:pt x="1464634" y="284397"/>
                  <a:pt x="1598560" y="380167"/>
                  <a:pt x="1767732" y="380167"/>
                </a:cubicBezTo>
                <a:cubicBezTo>
                  <a:pt x="1901665" y="380167"/>
                  <a:pt x="1979199" y="309227"/>
                  <a:pt x="2063785" y="231194"/>
                </a:cubicBezTo>
                <a:cubicBezTo>
                  <a:pt x="2183621" y="121236"/>
                  <a:pt x="2310501" y="7733"/>
                  <a:pt x="2627698" y="11282"/>
                </a:cubicBezTo>
                <a:cubicBezTo>
                  <a:pt x="2870885" y="13940"/>
                  <a:pt x="2999088" y="80447"/>
                  <a:pt x="3095570" y="159921"/>
                </a:cubicBezTo>
                <a:lnTo>
                  <a:pt x="3158099" y="217475"/>
                </a:lnTo>
                <a:lnTo>
                  <a:pt x="3203012" y="254511"/>
                </a:lnTo>
                <a:lnTo>
                  <a:pt x="3212441" y="268106"/>
                </a:lnTo>
                <a:lnTo>
                  <a:pt x="3242604" y="296535"/>
                </a:lnTo>
                <a:cubicBezTo>
                  <a:pt x="3301747" y="348908"/>
                  <a:pt x="3367831" y="390806"/>
                  <a:pt x="3473564" y="390806"/>
                </a:cubicBezTo>
                <a:cubicBezTo>
                  <a:pt x="3593399" y="394355"/>
                  <a:pt x="3677986" y="319866"/>
                  <a:pt x="3762572" y="241833"/>
                </a:cubicBezTo>
                <a:cubicBezTo>
                  <a:pt x="3903550" y="117691"/>
                  <a:pt x="4051573" y="-20643"/>
                  <a:pt x="4439269" y="7733"/>
                </a:cubicBezTo>
                <a:cubicBezTo>
                  <a:pt x="4805812" y="32564"/>
                  <a:pt x="4904493" y="146067"/>
                  <a:pt x="4996126" y="248927"/>
                </a:cubicBezTo>
                <a:cubicBezTo>
                  <a:pt x="5052517" y="312772"/>
                  <a:pt x="5101862" y="373073"/>
                  <a:pt x="5235788" y="380167"/>
                </a:cubicBezTo>
                <a:cubicBezTo>
                  <a:pt x="5362670" y="390806"/>
                  <a:pt x="5433157" y="319866"/>
                  <a:pt x="5517746" y="245382"/>
                </a:cubicBezTo>
                <a:cubicBezTo>
                  <a:pt x="5547703" y="217892"/>
                  <a:pt x="5578542" y="189516"/>
                  <a:pt x="5613237" y="162470"/>
                </a:cubicBezTo>
                <a:lnTo>
                  <a:pt x="5633152" y="149892"/>
                </a:lnTo>
                <a:lnTo>
                  <a:pt x="5646993" y="136533"/>
                </a:lnTo>
                <a:cubicBezTo>
                  <a:pt x="5726622" y="70028"/>
                  <a:pt x="5838966" y="17488"/>
                  <a:pt x="6082152" y="14827"/>
                </a:cubicBezTo>
                <a:lnTo>
                  <a:pt x="6096002" y="15342"/>
                </a:lnTo>
                <a:lnTo>
                  <a:pt x="6109851" y="14827"/>
                </a:lnTo>
                <a:cubicBezTo>
                  <a:pt x="6353036" y="17488"/>
                  <a:pt x="6465382" y="70028"/>
                  <a:pt x="6545012" y="136533"/>
                </a:cubicBezTo>
                <a:lnTo>
                  <a:pt x="6558854" y="149891"/>
                </a:lnTo>
                <a:lnTo>
                  <a:pt x="6578768" y="162470"/>
                </a:lnTo>
                <a:cubicBezTo>
                  <a:pt x="6613461" y="189516"/>
                  <a:pt x="6644300" y="217892"/>
                  <a:pt x="6674259" y="245382"/>
                </a:cubicBezTo>
                <a:cubicBezTo>
                  <a:pt x="6758845" y="319866"/>
                  <a:pt x="6829334" y="390806"/>
                  <a:pt x="6956214" y="380167"/>
                </a:cubicBezTo>
                <a:cubicBezTo>
                  <a:pt x="7090139" y="373073"/>
                  <a:pt x="7139485" y="312772"/>
                  <a:pt x="7195876" y="248927"/>
                </a:cubicBezTo>
                <a:cubicBezTo>
                  <a:pt x="7287509" y="146067"/>
                  <a:pt x="7386193" y="32564"/>
                  <a:pt x="7752735" y="7733"/>
                </a:cubicBezTo>
                <a:cubicBezTo>
                  <a:pt x="8140427" y="-20643"/>
                  <a:pt x="8288451" y="117691"/>
                  <a:pt x="8429428" y="241833"/>
                </a:cubicBezTo>
                <a:cubicBezTo>
                  <a:pt x="8514015" y="319866"/>
                  <a:pt x="8598603" y="394355"/>
                  <a:pt x="8718436" y="390806"/>
                </a:cubicBezTo>
                <a:cubicBezTo>
                  <a:pt x="8824169" y="390806"/>
                  <a:pt x="8890254" y="348908"/>
                  <a:pt x="8949396" y="296535"/>
                </a:cubicBezTo>
                <a:lnTo>
                  <a:pt x="8979560" y="268106"/>
                </a:lnTo>
                <a:lnTo>
                  <a:pt x="8988988" y="254511"/>
                </a:lnTo>
                <a:lnTo>
                  <a:pt x="9033902" y="217475"/>
                </a:lnTo>
                <a:lnTo>
                  <a:pt x="9096430" y="159921"/>
                </a:lnTo>
                <a:cubicBezTo>
                  <a:pt x="9192914" y="80447"/>
                  <a:pt x="9321117" y="13940"/>
                  <a:pt x="9564304" y="11282"/>
                </a:cubicBezTo>
                <a:cubicBezTo>
                  <a:pt x="9881500" y="7733"/>
                  <a:pt x="10008379" y="121236"/>
                  <a:pt x="10128215" y="231194"/>
                </a:cubicBezTo>
                <a:cubicBezTo>
                  <a:pt x="10212801" y="309227"/>
                  <a:pt x="10290336" y="380167"/>
                  <a:pt x="10424269" y="380167"/>
                </a:cubicBezTo>
                <a:cubicBezTo>
                  <a:pt x="10593442" y="380167"/>
                  <a:pt x="10727367" y="284397"/>
                  <a:pt x="10847202" y="192175"/>
                </a:cubicBezTo>
                <a:cubicBezTo>
                  <a:pt x="10974082" y="96409"/>
                  <a:pt x="11100963" y="4188"/>
                  <a:pt x="11291279" y="639"/>
                </a:cubicBezTo>
                <a:cubicBezTo>
                  <a:pt x="11545039" y="-7340"/>
                  <a:pt x="11687779" y="60495"/>
                  <a:pt x="11808711" y="148781"/>
                </a:cubicBezTo>
                <a:lnTo>
                  <a:pt x="11911532" y="230578"/>
                </a:lnTo>
                <a:lnTo>
                  <a:pt x="11942396" y="254511"/>
                </a:lnTo>
                <a:lnTo>
                  <a:pt x="11944992" y="258030"/>
                </a:lnTo>
                <a:lnTo>
                  <a:pt x="11967973" y="277303"/>
                </a:lnTo>
                <a:cubicBezTo>
                  <a:pt x="12024364" y="325188"/>
                  <a:pt x="12101901" y="343810"/>
                  <a:pt x="12165341" y="350460"/>
                </a:cubicBezTo>
                <a:lnTo>
                  <a:pt x="12192000" y="352271"/>
                </a:lnTo>
                <a:lnTo>
                  <a:pt x="12192000" y="453984"/>
                </a:lnTo>
                <a:lnTo>
                  <a:pt x="12192000" y="1105905"/>
                </a:lnTo>
                <a:lnTo>
                  <a:pt x="0" y="1105905"/>
                </a:lnTo>
                <a:lnTo>
                  <a:pt x="0" y="453984"/>
                </a:lnTo>
                <a:lnTo>
                  <a:pt x="0" y="352271"/>
                </a:lnTo>
                <a:lnTo>
                  <a:pt x="26659" y="350460"/>
                </a:lnTo>
                <a:cubicBezTo>
                  <a:pt x="90099" y="343810"/>
                  <a:pt x="167637" y="325188"/>
                  <a:pt x="224027" y="277303"/>
                </a:cubicBezTo>
                <a:lnTo>
                  <a:pt x="247008" y="258030"/>
                </a:lnTo>
                <a:lnTo>
                  <a:pt x="249604" y="254511"/>
                </a:lnTo>
                <a:lnTo>
                  <a:pt x="280468" y="230578"/>
                </a:lnTo>
                <a:lnTo>
                  <a:pt x="383289" y="148781"/>
                </a:lnTo>
                <a:cubicBezTo>
                  <a:pt x="504221" y="60495"/>
                  <a:pt x="646961" y="-7340"/>
                  <a:pt x="900721" y="6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32">
            <a:extLst>
              <a:ext uri="{FF2B5EF4-FFF2-40B4-BE49-F238E27FC236}">
                <a16:creationId xmlns:a16="http://schemas.microsoft.com/office/drawing/2014/main" id="{0DA2FAAA-E96F-C2C3-4884-5874A3AEEFFF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2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tx2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4" name="Imagen 3" descr="Logotipo&#10;&#10;El contenido generado por IA puede ser incorrecto.">
            <a:extLst>
              <a:ext uri="{FF2B5EF4-FFF2-40B4-BE49-F238E27FC236}">
                <a16:creationId xmlns:a16="http://schemas.microsoft.com/office/drawing/2014/main" id="{4F6E8475-6D4C-35BB-F44B-38F7828C81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1" y="6186386"/>
            <a:ext cx="1324043" cy="276239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29D554BE-00B7-947B-6648-196C8D0032B5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845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7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5C40A2C-1A75-42B4-A826-D4B6683EECD3}"/>
              </a:ext>
            </a:extLst>
          </p:cNvPr>
          <p:cNvSpPr/>
          <p:nvPr userDrawn="1"/>
        </p:nvSpPr>
        <p:spPr>
          <a:xfrm>
            <a:off x="-1" y="5752095"/>
            <a:ext cx="12192000" cy="1105905"/>
          </a:xfrm>
          <a:custGeom>
            <a:avLst/>
            <a:gdLst>
              <a:gd name="connsiteX0" fmla="*/ 8397951 w 12192000"/>
              <a:gd name="connsiteY0" fmla="*/ 411291 h 1105905"/>
              <a:gd name="connsiteX1" fmla="*/ 8397881 w 12192000"/>
              <a:gd name="connsiteY1" fmla="*/ 411605 h 1105905"/>
              <a:gd name="connsiteX2" fmla="*/ 8398480 w 12192000"/>
              <a:gd name="connsiteY2" fmla="*/ 411605 h 1105905"/>
              <a:gd name="connsiteX3" fmla="*/ 3794049 w 12192000"/>
              <a:gd name="connsiteY3" fmla="*/ 411291 h 1105905"/>
              <a:gd name="connsiteX4" fmla="*/ 3793520 w 12192000"/>
              <a:gd name="connsiteY4" fmla="*/ 411605 h 1105905"/>
              <a:gd name="connsiteX5" fmla="*/ 3794120 w 12192000"/>
              <a:gd name="connsiteY5" fmla="*/ 411605 h 1105905"/>
              <a:gd name="connsiteX6" fmla="*/ 3794049 w 12192000"/>
              <a:gd name="connsiteY6" fmla="*/ 411291 h 1105905"/>
              <a:gd name="connsiteX7" fmla="*/ 900721 w 12192000"/>
              <a:gd name="connsiteY7" fmla="*/ 639 h 1105905"/>
              <a:gd name="connsiteX8" fmla="*/ 1344798 w 12192000"/>
              <a:gd name="connsiteY8" fmla="*/ 192175 h 1105905"/>
              <a:gd name="connsiteX9" fmla="*/ 1767732 w 12192000"/>
              <a:gd name="connsiteY9" fmla="*/ 380167 h 1105905"/>
              <a:gd name="connsiteX10" fmla="*/ 2063785 w 12192000"/>
              <a:gd name="connsiteY10" fmla="*/ 231194 h 1105905"/>
              <a:gd name="connsiteX11" fmla="*/ 2627698 w 12192000"/>
              <a:gd name="connsiteY11" fmla="*/ 11282 h 1105905"/>
              <a:gd name="connsiteX12" fmla="*/ 3095570 w 12192000"/>
              <a:gd name="connsiteY12" fmla="*/ 159921 h 1105905"/>
              <a:gd name="connsiteX13" fmla="*/ 3158099 w 12192000"/>
              <a:gd name="connsiteY13" fmla="*/ 217475 h 1105905"/>
              <a:gd name="connsiteX14" fmla="*/ 3203012 w 12192000"/>
              <a:gd name="connsiteY14" fmla="*/ 254511 h 1105905"/>
              <a:gd name="connsiteX15" fmla="*/ 3212441 w 12192000"/>
              <a:gd name="connsiteY15" fmla="*/ 268106 h 1105905"/>
              <a:gd name="connsiteX16" fmla="*/ 3242604 w 12192000"/>
              <a:gd name="connsiteY16" fmla="*/ 296535 h 1105905"/>
              <a:gd name="connsiteX17" fmla="*/ 3473564 w 12192000"/>
              <a:gd name="connsiteY17" fmla="*/ 390806 h 1105905"/>
              <a:gd name="connsiteX18" fmla="*/ 3762572 w 12192000"/>
              <a:gd name="connsiteY18" fmla="*/ 241833 h 1105905"/>
              <a:gd name="connsiteX19" fmla="*/ 4439269 w 12192000"/>
              <a:gd name="connsiteY19" fmla="*/ 7733 h 1105905"/>
              <a:gd name="connsiteX20" fmla="*/ 4996126 w 12192000"/>
              <a:gd name="connsiteY20" fmla="*/ 248927 h 1105905"/>
              <a:gd name="connsiteX21" fmla="*/ 5235788 w 12192000"/>
              <a:gd name="connsiteY21" fmla="*/ 380167 h 1105905"/>
              <a:gd name="connsiteX22" fmla="*/ 5517746 w 12192000"/>
              <a:gd name="connsiteY22" fmla="*/ 245382 h 1105905"/>
              <a:gd name="connsiteX23" fmla="*/ 5613237 w 12192000"/>
              <a:gd name="connsiteY23" fmla="*/ 162470 h 1105905"/>
              <a:gd name="connsiteX24" fmla="*/ 5633152 w 12192000"/>
              <a:gd name="connsiteY24" fmla="*/ 149892 h 1105905"/>
              <a:gd name="connsiteX25" fmla="*/ 5646993 w 12192000"/>
              <a:gd name="connsiteY25" fmla="*/ 136533 h 1105905"/>
              <a:gd name="connsiteX26" fmla="*/ 6082152 w 12192000"/>
              <a:gd name="connsiteY26" fmla="*/ 14827 h 1105905"/>
              <a:gd name="connsiteX27" fmla="*/ 6096002 w 12192000"/>
              <a:gd name="connsiteY27" fmla="*/ 15342 h 1105905"/>
              <a:gd name="connsiteX28" fmla="*/ 6109851 w 12192000"/>
              <a:gd name="connsiteY28" fmla="*/ 14827 h 1105905"/>
              <a:gd name="connsiteX29" fmla="*/ 6545012 w 12192000"/>
              <a:gd name="connsiteY29" fmla="*/ 136533 h 1105905"/>
              <a:gd name="connsiteX30" fmla="*/ 6558854 w 12192000"/>
              <a:gd name="connsiteY30" fmla="*/ 149891 h 1105905"/>
              <a:gd name="connsiteX31" fmla="*/ 6578768 w 12192000"/>
              <a:gd name="connsiteY31" fmla="*/ 162470 h 1105905"/>
              <a:gd name="connsiteX32" fmla="*/ 6674259 w 12192000"/>
              <a:gd name="connsiteY32" fmla="*/ 245382 h 1105905"/>
              <a:gd name="connsiteX33" fmla="*/ 6956214 w 12192000"/>
              <a:gd name="connsiteY33" fmla="*/ 380167 h 1105905"/>
              <a:gd name="connsiteX34" fmla="*/ 7195876 w 12192000"/>
              <a:gd name="connsiteY34" fmla="*/ 248927 h 1105905"/>
              <a:gd name="connsiteX35" fmla="*/ 7752735 w 12192000"/>
              <a:gd name="connsiteY35" fmla="*/ 7733 h 1105905"/>
              <a:gd name="connsiteX36" fmla="*/ 8429428 w 12192000"/>
              <a:gd name="connsiteY36" fmla="*/ 241833 h 1105905"/>
              <a:gd name="connsiteX37" fmla="*/ 8718436 w 12192000"/>
              <a:gd name="connsiteY37" fmla="*/ 390806 h 1105905"/>
              <a:gd name="connsiteX38" fmla="*/ 8949396 w 12192000"/>
              <a:gd name="connsiteY38" fmla="*/ 296535 h 1105905"/>
              <a:gd name="connsiteX39" fmla="*/ 8979560 w 12192000"/>
              <a:gd name="connsiteY39" fmla="*/ 268106 h 1105905"/>
              <a:gd name="connsiteX40" fmla="*/ 8988988 w 12192000"/>
              <a:gd name="connsiteY40" fmla="*/ 254511 h 1105905"/>
              <a:gd name="connsiteX41" fmla="*/ 9033902 w 12192000"/>
              <a:gd name="connsiteY41" fmla="*/ 217475 h 1105905"/>
              <a:gd name="connsiteX42" fmla="*/ 9096430 w 12192000"/>
              <a:gd name="connsiteY42" fmla="*/ 159921 h 1105905"/>
              <a:gd name="connsiteX43" fmla="*/ 9564304 w 12192000"/>
              <a:gd name="connsiteY43" fmla="*/ 11282 h 1105905"/>
              <a:gd name="connsiteX44" fmla="*/ 10128215 w 12192000"/>
              <a:gd name="connsiteY44" fmla="*/ 231194 h 1105905"/>
              <a:gd name="connsiteX45" fmla="*/ 10424269 w 12192000"/>
              <a:gd name="connsiteY45" fmla="*/ 380167 h 1105905"/>
              <a:gd name="connsiteX46" fmla="*/ 10847202 w 12192000"/>
              <a:gd name="connsiteY46" fmla="*/ 192175 h 1105905"/>
              <a:gd name="connsiteX47" fmla="*/ 11291279 w 12192000"/>
              <a:gd name="connsiteY47" fmla="*/ 639 h 1105905"/>
              <a:gd name="connsiteX48" fmla="*/ 11808711 w 12192000"/>
              <a:gd name="connsiteY48" fmla="*/ 148781 h 1105905"/>
              <a:gd name="connsiteX49" fmla="*/ 11911532 w 12192000"/>
              <a:gd name="connsiteY49" fmla="*/ 230578 h 1105905"/>
              <a:gd name="connsiteX50" fmla="*/ 11942396 w 12192000"/>
              <a:gd name="connsiteY50" fmla="*/ 254511 h 1105905"/>
              <a:gd name="connsiteX51" fmla="*/ 11944992 w 12192000"/>
              <a:gd name="connsiteY51" fmla="*/ 258030 h 1105905"/>
              <a:gd name="connsiteX52" fmla="*/ 11967973 w 12192000"/>
              <a:gd name="connsiteY52" fmla="*/ 277303 h 1105905"/>
              <a:gd name="connsiteX53" fmla="*/ 12165341 w 12192000"/>
              <a:gd name="connsiteY53" fmla="*/ 350460 h 1105905"/>
              <a:gd name="connsiteX54" fmla="*/ 12192000 w 12192000"/>
              <a:gd name="connsiteY54" fmla="*/ 352271 h 1105905"/>
              <a:gd name="connsiteX55" fmla="*/ 12192000 w 12192000"/>
              <a:gd name="connsiteY55" fmla="*/ 453984 h 1105905"/>
              <a:gd name="connsiteX56" fmla="*/ 12192000 w 12192000"/>
              <a:gd name="connsiteY56" fmla="*/ 1105905 h 1105905"/>
              <a:gd name="connsiteX57" fmla="*/ 0 w 12192000"/>
              <a:gd name="connsiteY57" fmla="*/ 1105905 h 1105905"/>
              <a:gd name="connsiteX58" fmla="*/ 0 w 12192000"/>
              <a:gd name="connsiteY58" fmla="*/ 453984 h 1105905"/>
              <a:gd name="connsiteX59" fmla="*/ 0 w 12192000"/>
              <a:gd name="connsiteY59" fmla="*/ 352271 h 1105905"/>
              <a:gd name="connsiteX60" fmla="*/ 26659 w 12192000"/>
              <a:gd name="connsiteY60" fmla="*/ 350460 h 1105905"/>
              <a:gd name="connsiteX61" fmla="*/ 224027 w 12192000"/>
              <a:gd name="connsiteY61" fmla="*/ 277303 h 1105905"/>
              <a:gd name="connsiteX62" fmla="*/ 247008 w 12192000"/>
              <a:gd name="connsiteY62" fmla="*/ 258030 h 1105905"/>
              <a:gd name="connsiteX63" fmla="*/ 249604 w 12192000"/>
              <a:gd name="connsiteY63" fmla="*/ 254511 h 1105905"/>
              <a:gd name="connsiteX64" fmla="*/ 280468 w 12192000"/>
              <a:gd name="connsiteY64" fmla="*/ 230578 h 1105905"/>
              <a:gd name="connsiteX65" fmla="*/ 383289 w 12192000"/>
              <a:gd name="connsiteY65" fmla="*/ 148781 h 1105905"/>
              <a:gd name="connsiteX66" fmla="*/ 900721 w 12192000"/>
              <a:gd name="connsiteY66" fmla="*/ 639 h 1105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192000" h="1105905">
                <a:moveTo>
                  <a:pt x="8397951" y="411291"/>
                </a:moveTo>
                <a:cubicBezTo>
                  <a:pt x="8397928" y="411395"/>
                  <a:pt x="8397905" y="411500"/>
                  <a:pt x="8397881" y="411605"/>
                </a:cubicBezTo>
                <a:lnTo>
                  <a:pt x="8398480" y="411605"/>
                </a:lnTo>
                <a:close/>
                <a:moveTo>
                  <a:pt x="3794049" y="411291"/>
                </a:moveTo>
                <a:lnTo>
                  <a:pt x="3793520" y="411605"/>
                </a:lnTo>
                <a:lnTo>
                  <a:pt x="3794120" y="411605"/>
                </a:lnTo>
                <a:cubicBezTo>
                  <a:pt x="3794095" y="411500"/>
                  <a:pt x="3794073" y="411395"/>
                  <a:pt x="3794049" y="411291"/>
                </a:cubicBezTo>
                <a:close/>
                <a:moveTo>
                  <a:pt x="900721" y="639"/>
                </a:moveTo>
                <a:cubicBezTo>
                  <a:pt x="1091038" y="4188"/>
                  <a:pt x="1217918" y="96409"/>
                  <a:pt x="1344798" y="192175"/>
                </a:cubicBezTo>
                <a:cubicBezTo>
                  <a:pt x="1464634" y="284397"/>
                  <a:pt x="1598560" y="380167"/>
                  <a:pt x="1767732" y="380167"/>
                </a:cubicBezTo>
                <a:cubicBezTo>
                  <a:pt x="1901665" y="380167"/>
                  <a:pt x="1979199" y="309227"/>
                  <a:pt x="2063785" y="231194"/>
                </a:cubicBezTo>
                <a:cubicBezTo>
                  <a:pt x="2183621" y="121236"/>
                  <a:pt x="2310501" y="7733"/>
                  <a:pt x="2627698" y="11282"/>
                </a:cubicBezTo>
                <a:cubicBezTo>
                  <a:pt x="2870885" y="13940"/>
                  <a:pt x="2999088" y="80447"/>
                  <a:pt x="3095570" y="159921"/>
                </a:cubicBezTo>
                <a:lnTo>
                  <a:pt x="3158099" y="217475"/>
                </a:lnTo>
                <a:lnTo>
                  <a:pt x="3203012" y="254511"/>
                </a:lnTo>
                <a:lnTo>
                  <a:pt x="3212441" y="268106"/>
                </a:lnTo>
                <a:lnTo>
                  <a:pt x="3242604" y="296535"/>
                </a:lnTo>
                <a:cubicBezTo>
                  <a:pt x="3301747" y="348908"/>
                  <a:pt x="3367831" y="390806"/>
                  <a:pt x="3473564" y="390806"/>
                </a:cubicBezTo>
                <a:cubicBezTo>
                  <a:pt x="3593399" y="394355"/>
                  <a:pt x="3677986" y="319866"/>
                  <a:pt x="3762572" y="241833"/>
                </a:cubicBezTo>
                <a:cubicBezTo>
                  <a:pt x="3903550" y="117691"/>
                  <a:pt x="4051573" y="-20643"/>
                  <a:pt x="4439269" y="7733"/>
                </a:cubicBezTo>
                <a:cubicBezTo>
                  <a:pt x="4805812" y="32564"/>
                  <a:pt x="4904493" y="146067"/>
                  <a:pt x="4996126" y="248927"/>
                </a:cubicBezTo>
                <a:cubicBezTo>
                  <a:pt x="5052517" y="312772"/>
                  <a:pt x="5101862" y="373073"/>
                  <a:pt x="5235788" y="380167"/>
                </a:cubicBezTo>
                <a:cubicBezTo>
                  <a:pt x="5362670" y="390806"/>
                  <a:pt x="5433157" y="319866"/>
                  <a:pt x="5517746" y="245382"/>
                </a:cubicBezTo>
                <a:cubicBezTo>
                  <a:pt x="5547703" y="217892"/>
                  <a:pt x="5578542" y="189516"/>
                  <a:pt x="5613237" y="162470"/>
                </a:cubicBezTo>
                <a:lnTo>
                  <a:pt x="5633152" y="149892"/>
                </a:lnTo>
                <a:lnTo>
                  <a:pt x="5646993" y="136533"/>
                </a:lnTo>
                <a:cubicBezTo>
                  <a:pt x="5726622" y="70028"/>
                  <a:pt x="5838966" y="17488"/>
                  <a:pt x="6082152" y="14827"/>
                </a:cubicBezTo>
                <a:lnTo>
                  <a:pt x="6096002" y="15342"/>
                </a:lnTo>
                <a:lnTo>
                  <a:pt x="6109851" y="14827"/>
                </a:lnTo>
                <a:cubicBezTo>
                  <a:pt x="6353036" y="17488"/>
                  <a:pt x="6465382" y="70028"/>
                  <a:pt x="6545012" y="136533"/>
                </a:cubicBezTo>
                <a:lnTo>
                  <a:pt x="6558854" y="149891"/>
                </a:lnTo>
                <a:lnTo>
                  <a:pt x="6578768" y="162470"/>
                </a:lnTo>
                <a:cubicBezTo>
                  <a:pt x="6613461" y="189516"/>
                  <a:pt x="6644300" y="217892"/>
                  <a:pt x="6674259" y="245382"/>
                </a:cubicBezTo>
                <a:cubicBezTo>
                  <a:pt x="6758845" y="319866"/>
                  <a:pt x="6829334" y="390806"/>
                  <a:pt x="6956214" y="380167"/>
                </a:cubicBezTo>
                <a:cubicBezTo>
                  <a:pt x="7090139" y="373073"/>
                  <a:pt x="7139485" y="312772"/>
                  <a:pt x="7195876" y="248927"/>
                </a:cubicBezTo>
                <a:cubicBezTo>
                  <a:pt x="7287509" y="146067"/>
                  <a:pt x="7386193" y="32564"/>
                  <a:pt x="7752735" y="7733"/>
                </a:cubicBezTo>
                <a:cubicBezTo>
                  <a:pt x="8140427" y="-20643"/>
                  <a:pt x="8288451" y="117691"/>
                  <a:pt x="8429428" y="241833"/>
                </a:cubicBezTo>
                <a:cubicBezTo>
                  <a:pt x="8514015" y="319866"/>
                  <a:pt x="8598603" y="394355"/>
                  <a:pt x="8718436" y="390806"/>
                </a:cubicBezTo>
                <a:cubicBezTo>
                  <a:pt x="8824169" y="390806"/>
                  <a:pt x="8890254" y="348908"/>
                  <a:pt x="8949396" y="296535"/>
                </a:cubicBezTo>
                <a:lnTo>
                  <a:pt x="8979560" y="268106"/>
                </a:lnTo>
                <a:lnTo>
                  <a:pt x="8988988" y="254511"/>
                </a:lnTo>
                <a:lnTo>
                  <a:pt x="9033902" y="217475"/>
                </a:lnTo>
                <a:lnTo>
                  <a:pt x="9096430" y="159921"/>
                </a:lnTo>
                <a:cubicBezTo>
                  <a:pt x="9192914" y="80447"/>
                  <a:pt x="9321117" y="13940"/>
                  <a:pt x="9564304" y="11282"/>
                </a:cubicBezTo>
                <a:cubicBezTo>
                  <a:pt x="9881500" y="7733"/>
                  <a:pt x="10008379" y="121236"/>
                  <a:pt x="10128215" y="231194"/>
                </a:cubicBezTo>
                <a:cubicBezTo>
                  <a:pt x="10212801" y="309227"/>
                  <a:pt x="10290336" y="380167"/>
                  <a:pt x="10424269" y="380167"/>
                </a:cubicBezTo>
                <a:cubicBezTo>
                  <a:pt x="10593442" y="380167"/>
                  <a:pt x="10727367" y="284397"/>
                  <a:pt x="10847202" y="192175"/>
                </a:cubicBezTo>
                <a:cubicBezTo>
                  <a:pt x="10974082" y="96409"/>
                  <a:pt x="11100963" y="4188"/>
                  <a:pt x="11291279" y="639"/>
                </a:cubicBezTo>
                <a:cubicBezTo>
                  <a:pt x="11545039" y="-7340"/>
                  <a:pt x="11687779" y="60495"/>
                  <a:pt x="11808711" y="148781"/>
                </a:cubicBezTo>
                <a:lnTo>
                  <a:pt x="11911532" y="230578"/>
                </a:lnTo>
                <a:lnTo>
                  <a:pt x="11942396" y="254511"/>
                </a:lnTo>
                <a:lnTo>
                  <a:pt x="11944992" y="258030"/>
                </a:lnTo>
                <a:lnTo>
                  <a:pt x="11967973" y="277303"/>
                </a:lnTo>
                <a:cubicBezTo>
                  <a:pt x="12024364" y="325188"/>
                  <a:pt x="12101901" y="343810"/>
                  <a:pt x="12165341" y="350460"/>
                </a:cubicBezTo>
                <a:lnTo>
                  <a:pt x="12192000" y="352271"/>
                </a:lnTo>
                <a:lnTo>
                  <a:pt x="12192000" y="453984"/>
                </a:lnTo>
                <a:lnTo>
                  <a:pt x="12192000" y="1105905"/>
                </a:lnTo>
                <a:lnTo>
                  <a:pt x="0" y="1105905"/>
                </a:lnTo>
                <a:lnTo>
                  <a:pt x="0" y="453984"/>
                </a:lnTo>
                <a:lnTo>
                  <a:pt x="0" y="352271"/>
                </a:lnTo>
                <a:lnTo>
                  <a:pt x="26659" y="350460"/>
                </a:lnTo>
                <a:cubicBezTo>
                  <a:pt x="90099" y="343810"/>
                  <a:pt x="167637" y="325188"/>
                  <a:pt x="224027" y="277303"/>
                </a:cubicBezTo>
                <a:lnTo>
                  <a:pt x="247008" y="258030"/>
                </a:lnTo>
                <a:lnTo>
                  <a:pt x="249604" y="254511"/>
                </a:lnTo>
                <a:lnTo>
                  <a:pt x="280468" y="230578"/>
                </a:lnTo>
                <a:lnTo>
                  <a:pt x="383289" y="148781"/>
                </a:lnTo>
                <a:cubicBezTo>
                  <a:pt x="504221" y="60495"/>
                  <a:pt x="646961" y="-7340"/>
                  <a:pt x="900721" y="63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01D8835-7059-42EE-8C09-298010F7425F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807B3481-7280-435B-9BDA-A42611ACA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1A2E521-25F1-66D1-9E4F-68A98A499769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597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áfico 42">
            <a:extLst>
              <a:ext uri="{FF2B5EF4-FFF2-40B4-BE49-F238E27FC236}">
                <a16:creationId xmlns:a16="http://schemas.microsoft.com/office/drawing/2014/main" id="{82BABB31-EFC0-5FEC-6279-07B92A8F95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74460" y="136854"/>
            <a:ext cx="758823" cy="834705"/>
          </a:xfrm>
          <a:prstGeom prst="rect">
            <a:avLst/>
          </a:prstGeom>
        </p:spPr>
      </p:pic>
      <p:pic>
        <p:nvPicPr>
          <p:cNvPr id="42" name="Gráfico 41">
            <a:extLst>
              <a:ext uri="{FF2B5EF4-FFF2-40B4-BE49-F238E27FC236}">
                <a16:creationId xmlns:a16="http://schemas.microsoft.com/office/drawing/2014/main" id="{5BD2FB50-F703-20A9-33BF-DC2B0CC8C7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43567" y="592634"/>
            <a:ext cx="758823" cy="834705"/>
          </a:xfrm>
          <a:prstGeom prst="rect">
            <a:avLst/>
          </a:prstGeom>
        </p:spPr>
      </p:pic>
      <p:pic>
        <p:nvPicPr>
          <p:cNvPr id="41" name="Gráfico 40">
            <a:extLst>
              <a:ext uri="{FF2B5EF4-FFF2-40B4-BE49-F238E27FC236}">
                <a16:creationId xmlns:a16="http://schemas.microsoft.com/office/drawing/2014/main" id="{946130A8-6F2D-0155-3AB2-75FE0DE63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367" y="1496539"/>
            <a:ext cx="758823" cy="83470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6998DD76-0C5A-8F80-9901-D926DA0AC7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089" y="2901436"/>
            <a:ext cx="758823" cy="83470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43D2004D-CEDB-248B-A3D6-46FD49B8A3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290" y="2062821"/>
            <a:ext cx="758823" cy="834705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2B04BF0E-9AA3-41D4-502A-D57432CE7E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9880" y="4875653"/>
            <a:ext cx="758823" cy="834705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7543CBD1-D475-BDBE-76EF-ACA26EEA3F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7" y="175948"/>
            <a:ext cx="758823" cy="83470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871020DA-ADAB-667F-3BBB-2BDCB31BB0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7" y="1527883"/>
            <a:ext cx="758823" cy="83470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509910C1-DBA0-7176-DC05-E2174CFFD8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6" y="2879818"/>
            <a:ext cx="758823" cy="83470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BA6D8F69-C275-8013-3C1B-FDCC8C612B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5" y="4182132"/>
            <a:ext cx="758823" cy="83470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8413D9D1-9970-00A4-5D9E-A34A2C5E20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5885" y="5464041"/>
            <a:ext cx="758823" cy="834705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73C2CFE4-CDFB-BB67-0158-07A9CFA630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0087" y="623978"/>
            <a:ext cx="758823" cy="834705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439A869-0973-59AF-2465-7A37754F43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0087" y="2041203"/>
            <a:ext cx="758823" cy="834705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2EDB9B62-964A-6F6C-6670-A3F4C64DA1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9881" y="3458428"/>
            <a:ext cx="758823" cy="834705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1736F478-4162-E03A-7795-7E197078E3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563" y="4897271"/>
            <a:ext cx="758823" cy="83470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A5ABEC9-A48E-4837-84A8-595077944381}"/>
              </a:ext>
            </a:extLst>
          </p:cNvPr>
          <p:cNvSpPr/>
          <p:nvPr userDrawn="1"/>
        </p:nvSpPr>
        <p:spPr>
          <a:xfrm flipV="1">
            <a:off x="1" y="0"/>
            <a:ext cx="12192000" cy="6858000"/>
          </a:xfrm>
          <a:custGeom>
            <a:avLst/>
            <a:gdLst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3418462 w 12192000"/>
              <a:gd name="connsiteY3" fmla="*/ 1259120 h 6858000"/>
              <a:gd name="connsiteX4" fmla="*/ 3418618 w 12192000"/>
              <a:gd name="connsiteY4" fmla="*/ 1259993 h 6858000"/>
              <a:gd name="connsiteX5" fmla="*/ 3419024 w 12192000"/>
              <a:gd name="connsiteY5" fmla="*/ 1259444 h 6858000"/>
              <a:gd name="connsiteX6" fmla="*/ 7965465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1453891 w 12192000"/>
              <a:gd name="connsiteY9" fmla="*/ 6858000 h 6858000"/>
              <a:gd name="connsiteX10" fmla="*/ 11412751 w 12192000"/>
              <a:gd name="connsiteY10" fmla="*/ 6815162 h 6858000"/>
              <a:gd name="connsiteX11" fmla="*/ 11289597 w 12192000"/>
              <a:gd name="connsiteY11" fmla="*/ 6217433 h 6858000"/>
              <a:gd name="connsiteX12" fmla="*/ 11169959 w 12192000"/>
              <a:gd name="connsiteY12" fmla="*/ 5812733 h 6858000"/>
              <a:gd name="connsiteX13" fmla="*/ 10803229 w 12192000"/>
              <a:gd name="connsiteY13" fmla="*/ 5927798 h 6858000"/>
              <a:gd name="connsiteX14" fmla="*/ 10019849 w 12192000"/>
              <a:gd name="connsiteY14" fmla="*/ 6076112 h 6858000"/>
              <a:gd name="connsiteX15" fmla="*/ 9636342 w 12192000"/>
              <a:gd name="connsiteY15" fmla="*/ 5271760 h 6858000"/>
              <a:gd name="connsiteX16" fmla="*/ 9525372 w 12192000"/>
              <a:gd name="connsiteY16" fmla="*/ 4836737 h 6858000"/>
              <a:gd name="connsiteX17" fmla="*/ 9206679 w 12192000"/>
              <a:gd name="connsiteY17" fmla="*/ 4887483 h 6858000"/>
              <a:gd name="connsiteX18" fmla="*/ 9147680 w 12192000"/>
              <a:gd name="connsiteY18" fmla="*/ 4924210 h 6858000"/>
              <a:gd name="connsiteX19" fmla="*/ 9124161 w 12192000"/>
              <a:gd name="connsiteY19" fmla="*/ 4944484 h 6858000"/>
              <a:gd name="connsiteX20" fmla="*/ 9042018 w 12192000"/>
              <a:gd name="connsiteY20" fmla="*/ 4989282 h 6858000"/>
              <a:gd name="connsiteX21" fmla="*/ 8921199 w 12192000"/>
              <a:gd name="connsiteY21" fmla="*/ 5062844 h 6858000"/>
              <a:gd name="connsiteX22" fmla="*/ 8321246 w 12192000"/>
              <a:gd name="connsiteY22" fmla="*/ 5086583 h 6858000"/>
              <a:gd name="connsiteX23" fmla="*/ 8028426 w 12192000"/>
              <a:gd name="connsiteY23" fmla="*/ 4369922 h 6858000"/>
              <a:gd name="connsiteX24" fmla="*/ 7910835 w 12192000"/>
              <a:gd name="connsiteY24" fmla="*/ 3931077 h 6858000"/>
              <a:gd name="connsiteX25" fmla="*/ 7310682 w 12192000"/>
              <a:gd name="connsiteY25" fmla="*/ 4052693 h 6858000"/>
              <a:gd name="connsiteX26" fmla="*/ 6686835 w 12192000"/>
              <a:gd name="connsiteY26" fmla="*/ 4169457 h 6858000"/>
              <a:gd name="connsiteX27" fmla="*/ 6360308 w 12192000"/>
              <a:gd name="connsiteY27" fmla="*/ 3612051 h 6858000"/>
              <a:gd name="connsiteX28" fmla="*/ 6351881 w 12192000"/>
              <a:gd name="connsiteY28" fmla="*/ 3403504 h 6858000"/>
              <a:gd name="connsiteX29" fmla="*/ 6348681 w 12192000"/>
              <a:gd name="connsiteY29" fmla="*/ 3342060 h 6858000"/>
              <a:gd name="connsiteX30" fmla="*/ 6350035 w 12192000"/>
              <a:gd name="connsiteY30" fmla="*/ 3334078 h 6858000"/>
              <a:gd name="connsiteX31" fmla="*/ 6349219 w 12192000"/>
              <a:gd name="connsiteY31" fmla="*/ 3285618 h 6858000"/>
              <a:gd name="connsiteX32" fmla="*/ 6242624 w 12192000"/>
              <a:gd name="connsiteY32" fmla="*/ 3041905 h 6858000"/>
              <a:gd name="connsiteX33" fmla="*/ 6219524 w 12192000"/>
              <a:gd name="connsiteY33" fmla="*/ 3024059 h 6858000"/>
              <a:gd name="connsiteX34" fmla="*/ 6329195 w 12192000"/>
              <a:gd name="connsiteY34" fmla="*/ 2834103 h 6858000"/>
              <a:gd name="connsiteX35" fmla="*/ 0 w 12192000"/>
              <a:gd name="connsiteY35" fmla="*/ 0 h 6858000"/>
              <a:gd name="connsiteX36" fmla="*/ 7965461 w 12192000"/>
              <a:gd name="connsiteY36" fmla="*/ 0 h 6858000"/>
              <a:gd name="connsiteX37" fmla="*/ 6331536 w 12192000"/>
              <a:gd name="connsiteY37" fmla="*/ 2830043 h 6858000"/>
              <a:gd name="connsiteX38" fmla="*/ 6210400 w 12192000"/>
              <a:gd name="connsiteY38" fmla="*/ 3039855 h 6858000"/>
              <a:gd name="connsiteX39" fmla="*/ 6153762 w 12192000"/>
              <a:gd name="connsiteY39" fmla="*/ 3040629 h 6858000"/>
              <a:gd name="connsiteX40" fmla="*/ 5850888 w 12192000"/>
              <a:gd name="connsiteY40" fmla="*/ 3174553 h 6858000"/>
              <a:gd name="connsiteX41" fmla="*/ 5167421 w 12192000"/>
              <a:gd name="connsiteY41" fmla="*/ 3256896 h 6858000"/>
              <a:gd name="connsiteX42" fmla="*/ 4859578 w 12192000"/>
              <a:gd name="connsiteY42" fmla="*/ 2505059 h 6858000"/>
              <a:gd name="connsiteX43" fmla="*/ 4739941 w 12192000"/>
              <a:gd name="connsiteY43" fmla="*/ 2100360 h 6858000"/>
              <a:gd name="connsiteX44" fmla="*/ 4373210 w 12192000"/>
              <a:gd name="connsiteY44" fmla="*/ 2215424 h 6858000"/>
              <a:gd name="connsiteX45" fmla="*/ 3589832 w 12192000"/>
              <a:gd name="connsiteY45" fmla="*/ 2363739 h 6858000"/>
              <a:gd name="connsiteX46" fmla="*/ 3206324 w 12192000"/>
              <a:gd name="connsiteY46" fmla="*/ 1559387 h 6858000"/>
              <a:gd name="connsiteX47" fmla="*/ 3095355 w 12192000"/>
              <a:gd name="connsiteY47" fmla="*/ 1124364 h 6858000"/>
              <a:gd name="connsiteX48" fmla="*/ 2776662 w 12192000"/>
              <a:gd name="connsiteY48" fmla="*/ 1175111 h 6858000"/>
              <a:gd name="connsiteX49" fmla="*/ 2717662 w 12192000"/>
              <a:gd name="connsiteY49" fmla="*/ 1211837 h 6858000"/>
              <a:gd name="connsiteX50" fmla="*/ 2694143 w 12192000"/>
              <a:gd name="connsiteY50" fmla="*/ 1232111 h 6858000"/>
              <a:gd name="connsiteX51" fmla="*/ 2612003 w 12192000"/>
              <a:gd name="connsiteY51" fmla="*/ 1276911 h 6858000"/>
              <a:gd name="connsiteX52" fmla="*/ 2491182 w 12192000"/>
              <a:gd name="connsiteY52" fmla="*/ 1350471 h 6858000"/>
              <a:gd name="connsiteX53" fmla="*/ 1891229 w 12192000"/>
              <a:gd name="connsiteY53" fmla="*/ 1374211 h 6858000"/>
              <a:gd name="connsiteX54" fmla="*/ 1598408 w 12192000"/>
              <a:gd name="connsiteY54" fmla="*/ 657549 h 6858000"/>
              <a:gd name="connsiteX55" fmla="*/ 1480818 w 12192000"/>
              <a:gd name="connsiteY55" fmla="*/ 218704 h 6858000"/>
              <a:gd name="connsiteX56" fmla="*/ 880664 w 12192000"/>
              <a:gd name="connsiteY56" fmla="*/ 340320 h 6858000"/>
              <a:gd name="connsiteX57" fmla="*/ 256820 w 12192000"/>
              <a:gd name="connsiteY57" fmla="*/ 457086 h 6858000"/>
              <a:gd name="connsiteX58" fmla="*/ 7821 w 12192000"/>
              <a:gd name="connsiteY58" fmla="*/ 218775 h 6858000"/>
              <a:gd name="connsiteX59" fmla="*/ 0 w 12192000"/>
              <a:gd name="connsiteY59" fmla="*/ 200305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2624 w 12192000"/>
              <a:gd name="connsiteY34" fmla="*/ 3041905 h 6858000"/>
              <a:gd name="connsiteX35" fmla="*/ 6207618 w 12192000"/>
              <a:gd name="connsiteY35" fmla="*/ 3043109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400 w 12192000"/>
              <a:gd name="connsiteY41" fmla="*/ 3039855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37861 w 12192000"/>
              <a:gd name="connsiteY34" fmla="*/ 3046668 h 6858000"/>
              <a:gd name="connsiteX35" fmla="*/ 6207618 w 12192000"/>
              <a:gd name="connsiteY35" fmla="*/ 3043109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400 w 12192000"/>
              <a:gd name="connsiteY41" fmla="*/ 3039855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192000" h="6858000">
                <a:moveTo>
                  <a:pt x="9848479" y="4971492"/>
                </a:moveTo>
                <a:lnTo>
                  <a:pt x="9848637" y="4972367"/>
                </a:lnTo>
                <a:lnTo>
                  <a:pt x="9849043" y="4971818"/>
                </a:lnTo>
                <a:lnTo>
                  <a:pt x="9848479" y="4971492"/>
                </a:lnTo>
                <a:close/>
                <a:moveTo>
                  <a:pt x="3418462" y="1259120"/>
                </a:moveTo>
                <a:lnTo>
                  <a:pt x="3418618" y="1259993"/>
                </a:lnTo>
                <a:lnTo>
                  <a:pt x="3419024" y="1259444"/>
                </a:lnTo>
                <a:lnTo>
                  <a:pt x="3418462" y="1259120"/>
                </a:lnTo>
                <a:close/>
                <a:moveTo>
                  <a:pt x="796546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453891" y="6858000"/>
                </a:lnTo>
                <a:lnTo>
                  <a:pt x="11412751" y="6815162"/>
                </a:lnTo>
                <a:cubicBezTo>
                  <a:pt x="11279527" y="6642192"/>
                  <a:pt x="11285140" y="6420212"/>
                  <a:pt x="11289597" y="6217433"/>
                </a:cubicBezTo>
                <a:cubicBezTo>
                  <a:pt x="11290419" y="6032434"/>
                  <a:pt x="11300666" y="5861703"/>
                  <a:pt x="11169959" y="5812733"/>
                </a:cubicBezTo>
                <a:cubicBezTo>
                  <a:pt x="11036454" y="5753316"/>
                  <a:pt x="10925062" y="5839160"/>
                  <a:pt x="10803229" y="5927798"/>
                </a:cubicBezTo>
                <a:cubicBezTo>
                  <a:pt x="10606207" y="6070182"/>
                  <a:pt x="10391084" y="6228612"/>
                  <a:pt x="10019849" y="6076112"/>
                </a:cubicBezTo>
                <a:cubicBezTo>
                  <a:pt x="9624919" y="5918754"/>
                  <a:pt x="9634971" y="5580093"/>
                  <a:pt x="9636342" y="5271760"/>
                </a:cubicBezTo>
                <a:cubicBezTo>
                  <a:pt x="9640988" y="5080134"/>
                  <a:pt x="9641813" y="4895127"/>
                  <a:pt x="9525372" y="4836737"/>
                </a:cubicBezTo>
                <a:cubicBezTo>
                  <a:pt x="9426009" y="4779369"/>
                  <a:pt x="9318729" y="4821762"/>
                  <a:pt x="9206679" y="4887483"/>
                </a:cubicBezTo>
                <a:lnTo>
                  <a:pt x="9147680" y="4924210"/>
                </a:lnTo>
                <a:lnTo>
                  <a:pt x="9124161" y="4944484"/>
                </a:lnTo>
                <a:lnTo>
                  <a:pt x="9042018" y="4989282"/>
                </a:lnTo>
                <a:lnTo>
                  <a:pt x="8921199" y="5062844"/>
                </a:lnTo>
                <a:cubicBezTo>
                  <a:pt x="8744839" y="5158918"/>
                  <a:pt x="8552648" y="5213563"/>
                  <a:pt x="8321246" y="5086583"/>
                </a:cubicBezTo>
                <a:cubicBezTo>
                  <a:pt x="8019331" y="4921112"/>
                  <a:pt x="8022479" y="4640295"/>
                  <a:pt x="8028426" y="4369922"/>
                </a:cubicBezTo>
                <a:cubicBezTo>
                  <a:pt x="8033074" y="4178294"/>
                  <a:pt x="8036699" y="4003744"/>
                  <a:pt x="7910835" y="3931077"/>
                </a:cubicBezTo>
                <a:cubicBezTo>
                  <a:pt x="7751855" y="3839289"/>
                  <a:pt x="7522735" y="3945483"/>
                  <a:pt x="7310682" y="4052693"/>
                </a:cubicBezTo>
                <a:cubicBezTo>
                  <a:pt x="7088187" y="4162702"/>
                  <a:pt x="6869515" y="4266090"/>
                  <a:pt x="6686835" y="4169457"/>
                </a:cubicBezTo>
                <a:cubicBezTo>
                  <a:pt x="6439760" y="4046679"/>
                  <a:pt x="6378761" y="3842546"/>
                  <a:pt x="6360308" y="3612051"/>
                </a:cubicBezTo>
                <a:lnTo>
                  <a:pt x="6351881" y="3403504"/>
                </a:lnTo>
                <a:lnTo>
                  <a:pt x="6348681" y="3342060"/>
                </a:lnTo>
                <a:lnTo>
                  <a:pt x="6350035" y="3334078"/>
                </a:lnTo>
                <a:lnTo>
                  <a:pt x="6349219" y="3285618"/>
                </a:lnTo>
                <a:cubicBezTo>
                  <a:pt x="6347858" y="3165593"/>
                  <a:pt x="6290309" y="3093509"/>
                  <a:pt x="6237861" y="3046668"/>
                </a:cubicBezTo>
                <a:lnTo>
                  <a:pt x="6207618" y="3043109"/>
                </a:lnTo>
                <a:cubicBezTo>
                  <a:pt x="6244175" y="2979790"/>
                  <a:pt x="6292638" y="2897422"/>
                  <a:pt x="6329195" y="2834103"/>
                </a:cubicBezTo>
                <a:lnTo>
                  <a:pt x="7965465" y="0"/>
                </a:lnTo>
                <a:close/>
                <a:moveTo>
                  <a:pt x="0" y="0"/>
                </a:moveTo>
                <a:lnTo>
                  <a:pt x="7965461" y="0"/>
                </a:lnTo>
                <a:lnTo>
                  <a:pt x="6331536" y="2830043"/>
                </a:lnTo>
                <a:lnTo>
                  <a:pt x="6210400" y="3039855"/>
                </a:lnTo>
                <a:lnTo>
                  <a:pt x="6153762" y="3040629"/>
                </a:lnTo>
                <a:cubicBezTo>
                  <a:pt x="6034881" y="3053073"/>
                  <a:pt x="5940096" y="3115652"/>
                  <a:pt x="5850888" y="3174553"/>
                </a:cubicBezTo>
                <a:cubicBezTo>
                  <a:pt x="5661517" y="3303686"/>
                  <a:pt x="5475961" y="3426194"/>
                  <a:pt x="5167421" y="3256896"/>
                </a:cubicBezTo>
                <a:cubicBezTo>
                  <a:pt x="4845636" y="3079939"/>
                  <a:pt x="4853635" y="2775431"/>
                  <a:pt x="4859578" y="2505059"/>
                </a:cubicBezTo>
                <a:cubicBezTo>
                  <a:pt x="4860401" y="2320061"/>
                  <a:pt x="4870650" y="2149331"/>
                  <a:pt x="4739941" y="2100360"/>
                </a:cubicBezTo>
                <a:cubicBezTo>
                  <a:pt x="4606435" y="2040942"/>
                  <a:pt x="4495042" y="2126786"/>
                  <a:pt x="4373210" y="2215424"/>
                </a:cubicBezTo>
                <a:cubicBezTo>
                  <a:pt x="4176188" y="2357808"/>
                  <a:pt x="3961067" y="2516240"/>
                  <a:pt x="3589832" y="2363739"/>
                </a:cubicBezTo>
                <a:cubicBezTo>
                  <a:pt x="3194902" y="2206382"/>
                  <a:pt x="3204954" y="1867721"/>
                  <a:pt x="3206324" y="1559387"/>
                </a:cubicBezTo>
                <a:cubicBezTo>
                  <a:pt x="3210971" y="1367762"/>
                  <a:pt x="3211796" y="1182755"/>
                  <a:pt x="3095355" y="1124364"/>
                </a:cubicBezTo>
                <a:cubicBezTo>
                  <a:pt x="2995992" y="1066997"/>
                  <a:pt x="2888711" y="1109389"/>
                  <a:pt x="2776662" y="1175111"/>
                </a:cubicBezTo>
                <a:lnTo>
                  <a:pt x="2717662" y="1211837"/>
                </a:lnTo>
                <a:lnTo>
                  <a:pt x="2694143" y="1232111"/>
                </a:lnTo>
                <a:lnTo>
                  <a:pt x="2612003" y="1276911"/>
                </a:lnTo>
                <a:lnTo>
                  <a:pt x="2491182" y="1350471"/>
                </a:lnTo>
                <a:cubicBezTo>
                  <a:pt x="2314822" y="1446546"/>
                  <a:pt x="2122633" y="1501192"/>
                  <a:pt x="1891229" y="1374211"/>
                </a:cubicBezTo>
                <a:cubicBezTo>
                  <a:pt x="1589315" y="1208740"/>
                  <a:pt x="1592463" y="927924"/>
                  <a:pt x="1598408" y="657549"/>
                </a:cubicBezTo>
                <a:cubicBezTo>
                  <a:pt x="1603056" y="465922"/>
                  <a:pt x="1606681" y="291372"/>
                  <a:pt x="1480818" y="218704"/>
                </a:cubicBezTo>
                <a:cubicBezTo>
                  <a:pt x="1321837" y="126917"/>
                  <a:pt x="1092718" y="233111"/>
                  <a:pt x="880664" y="340320"/>
                </a:cubicBezTo>
                <a:cubicBezTo>
                  <a:pt x="658169" y="450330"/>
                  <a:pt x="439497" y="553718"/>
                  <a:pt x="256820" y="457086"/>
                </a:cubicBezTo>
                <a:cubicBezTo>
                  <a:pt x="133281" y="395697"/>
                  <a:pt x="56262" y="313968"/>
                  <a:pt x="7821" y="218775"/>
                </a:cubicBezTo>
                <a:lnTo>
                  <a:pt x="0" y="2003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BCDB4F-0EF1-4F5A-921F-48067437B317}"/>
              </a:ext>
            </a:extLst>
          </p:cNvPr>
          <p:cNvGrpSpPr/>
          <p:nvPr userDrawn="1"/>
        </p:nvGrpSpPr>
        <p:grpSpPr>
          <a:xfrm>
            <a:off x="2305770" y="910846"/>
            <a:ext cx="9886231" cy="5947154"/>
            <a:chOff x="2305770" y="910846"/>
            <a:chExt cx="9886231" cy="59471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580BE83-7345-4E7B-8A5A-25943CBB1F75}"/>
                </a:ext>
              </a:extLst>
            </p:cNvPr>
            <p:cNvSpPr/>
            <p:nvPr userDrawn="1"/>
          </p:nvSpPr>
          <p:spPr>
            <a:xfrm>
              <a:off x="2305770" y="910846"/>
              <a:ext cx="9886231" cy="5947154"/>
            </a:xfrm>
            <a:custGeom>
              <a:avLst/>
              <a:gdLst>
                <a:gd name="connsiteX0" fmla="*/ 3506461 w 9886230"/>
                <a:gd name="connsiteY0" fmla="*/ 5598007 h 5947154"/>
                <a:gd name="connsiteX1" fmla="*/ 3506868 w 9886230"/>
                <a:gd name="connsiteY1" fmla="*/ 5598556 h 5947154"/>
                <a:gd name="connsiteX2" fmla="*/ 3506305 w 9886230"/>
                <a:gd name="connsiteY2" fmla="*/ 5598880 h 5947154"/>
                <a:gd name="connsiteX3" fmla="*/ 1814508 w 9886230"/>
                <a:gd name="connsiteY3" fmla="*/ 5598007 h 5947154"/>
                <a:gd name="connsiteX4" fmla="*/ 1814352 w 9886230"/>
                <a:gd name="connsiteY4" fmla="*/ 5598880 h 5947154"/>
                <a:gd name="connsiteX5" fmla="*/ 1814914 w 9886230"/>
                <a:gd name="connsiteY5" fmla="*/ 5598556 h 5947154"/>
                <a:gd name="connsiteX6" fmla="*/ 3865223 w 9886230"/>
                <a:gd name="connsiteY6" fmla="*/ 3518710 h 5947154"/>
                <a:gd name="connsiteX7" fmla="*/ 4246778 w 9886230"/>
                <a:gd name="connsiteY7" fmla="*/ 3683447 h 5947154"/>
                <a:gd name="connsiteX8" fmla="*/ 4549652 w 9886230"/>
                <a:gd name="connsiteY8" fmla="*/ 3817371 h 5947154"/>
                <a:gd name="connsiteX9" fmla="*/ 4606290 w 9886230"/>
                <a:gd name="connsiteY9" fmla="*/ 3818145 h 5947154"/>
                <a:gd name="connsiteX10" fmla="*/ 4727426 w 9886230"/>
                <a:gd name="connsiteY10" fmla="*/ 4027957 h 5947154"/>
                <a:gd name="connsiteX11" fmla="*/ 4947436 w 9886230"/>
                <a:gd name="connsiteY11" fmla="*/ 4409025 h 5947154"/>
                <a:gd name="connsiteX12" fmla="*/ 4947456 w 9886230"/>
                <a:gd name="connsiteY12" fmla="*/ 4487335 h 5947154"/>
                <a:gd name="connsiteX13" fmla="*/ 4827784 w 9886230"/>
                <a:gd name="connsiteY13" fmla="*/ 4757640 h 5947154"/>
                <a:gd name="connsiteX14" fmla="*/ 4461053 w 9886230"/>
                <a:gd name="connsiteY14" fmla="*/ 4642576 h 5947154"/>
                <a:gd name="connsiteX15" fmla="*/ 3677675 w 9886230"/>
                <a:gd name="connsiteY15" fmla="*/ 4494261 h 5947154"/>
                <a:gd name="connsiteX16" fmla="*/ 3294167 w 9886230"/>
                <a:gd name="connsiteY16" fmla="*/ 5298613 h 5947154"/>
                <a:gd name="connsiteX17" fmla="*/ 3183199 w 9886230"/>
                <a:gd name="connsiteY17" fmla="*/ 5733636 h 5947154"/>
                <a:gd name="connsiteX18" fmla="*/ 2864505 w 9886230"/>
                <a:gd name="connsiteY18" fmla="*/ 5682889 h 5947154"/>
                <a:gd name="connsiteX19" fmla="*/ 2805505 w 9886230"/>
                <a:gd name="connsiteY19" fmla="*/ 5646163 h 5947154"/>
                <a:gd name="connsiteX20" fmla="*/ 2781986 w 9886230"/>
                <a:gd name="connsiteY20" fmla="*/ 5625889 h 5947154"/>
                <a:gd name="connsiteX21" fmla="*/ 2699847 w 9886230"/>
                <a:gd name="connsiteY21" fmla="*/ 5581089 h 5947154"/>
                <a:gd name="connsiteX22" fmla="*/ 2579026 w 9886230"/>
                <a:gd name="connsiteY22" fmla="*/ 5507529 h 5947154"/>
                <a:gd name="connsiteX23" fmla="*/ 1979073 w 9886230"/>
                <a:gd name="connsiteY23" fmla="*/ 5483789 h 5947154"/>
                <a:gd name="connsiteX24" fmla="*/ 1696683 w 9886230"/>
                <a:gd name="connsiteY24" fmla="*/ 5898508 h 5947154"/>
                <a:gd name="connsiteX25" fmla="*/ 1691953 w 9886230"/>
                <a:gd name="connsiteY25" fmla="*/ 5947154 h 5947154"/>
                <a:gd name="connsiteX26" fmla="*/ 0 w 9886230"/>
                <a:gd name="connsiteY26" fmla="*/ 5947154 h 5947154"/>
                <a:gd name="connsiteX27" fmla="*/ 4730 w 9886230"/>
                <a:gd name="connsiteY27" fmla="*/ 5898508 h 5947154"/>
                <a:gd name="connsiteX28" fmla="*/ 287119 w 9886230"/>
                <a:gd name="connsiteY28" fmla="*/ 5483789 h 5947154"/>
                <a:gd name="connsiteX29" fmla="*/ 887072 w 9886230"/>
                <a:gd name="connsiteY29" fmla="*/ 5507529 h 5947154"/>
                <a:gd name="connsiteX30" fmla="*/ 1007893 w 9886230"/>
                <a:gd name="connsiteY30" fmla="*/ 5581089 h 5947154"/>
                <a:gd name="connsiteX31" fmla="*/ 1090033 w 9886230"/>
                <a:gd name="connsiteY31" fmla="*/ 5625889 h 5947154"/>
                <a:gd name="connsiteX32" fmla="*/ 1113552 w 9886230"/>
                <a:gd name="connsiteY32" fmla="*/ 5646163 h 5947154"/>
                <a:gd name="connsiteX33" fmla="*/ 1172552 w 9886230"/>
                <a:gd name="connsiteY33" fmla="*/ 5682889 h 5947154"/>
                <a:gd name="connsiteX34" fmla="*/ 1491245 w 9886230"/>
                <a:gd name="connsiteY34" fmla="*/ 5733636 h 5947154"/>
                <a:gd name="connsiteX35" fmla="*/ 1602214 w 9886230"/>
                <a:gd name="connsiteY35" fmla="*/ 5298613 h 5947154"/>
                <a:gd name="connsiteX36" fmla="*/ 1985722 w 9886230"/>
                <a:gd name="connsiteY36" fmla="*/ 4494261 h 5947154"/>
                <a:gd name="connsiteX37" fmla="*/ 2769101 w 9886230"/>
                <a:gd name="connsiteY37" fmla="*/ 4642576 h 5947154"/>
                <a:gd name="connsiteX38" fmla="*/ 3135832 w 9886230"/>
                <a:gd name="connsiteY38" fmla="*/ 4757640 h 5947154"/>
                <a:gd name="connsiteX39" fmla="*/ 3255469 w 9886230"/>
                <a:gd name="connsiteY39" fmla="*/ 4352941 h 5947154"/>
                <a:gd name="connsiteX40" fmla="*/ 3563312 w 9886230"/>
                <a:gd name="connsiteY40" fmla="*/ 3601104 h 5947154"/>
                <a:gd name="connsiteX41" fmla="*/ 3865223 w 9886230"/>
                <a:gd name="connsiteY41" fmla="*/ 3518710 h 5947154"/>
                <a:gd name="connsiteX42" fmla="*/ 8244527 w 9886230"/>
                <a:gd name="connsiteY42" fmla="*/ 1885633 h 5947154"/>
                <a:gd name="connsiteX43" fmla="*/ 8244369 w 9886230"/>
                <a:gd name="connsiteY43" fmla="*/ 1886508 h 5947154"/>
                <a:gd name="connsiteX44" fmla="*/ 8244933 w 9886230"/>
                <a:gd name="connsiteY44" fmla="*/ 1886182 h 5947154"/>
                <a:gd name="connsiteX45" fmla="*/ 9849781 w 9886230"/>
                <a:gd name="connsiteY45" fmla="*/ 0 h 5947154"/>
                <a:gd name="connsiteX46" fmla="*/ 9886230 w 9886230"/>
                <a:gd name="connsiteY46" fmla="*/ 0 h 5947154"/>
                <a:gd name="connsiteX47" fmla="*/ 9886230 w 9886230"/>
                <a:gd name="connsiteY47" fmla="*/ 926156 h 5947154"/>
                <a:gd name="connsiteX48" fmla="*/ 9880965 w 9886230"/>
                <a:gd name="connsiteY48" fmla="*/ 930594 h 5947154"/>
                <a:gd name="connsiteX49" fmla="*/ 9724185 w 9886230"/>
                <a:gd name="connsiteY49" fmla="*/ 1586240 h 5947154"/>
                <a:gd name="connsiteX50" fmla="*/ 9613215 w 9886230"/>
                <a:gd name="connsiteY50" fmla="*/ 2021263 h 5947154"/>
                <a:gd name="connsiteX51" fmla="*/ 9294522 w 9886230"/>
                <a:gd name="connsiteY51" fmla="*/ 1970517 h 5947154"/>
                <a:gd name="connsiteX52" fmla="*/ 9235523 w 9886230"/>
                <a:gd name="connsiteY52" fmla="*/ 1933790 h 5947154"/>
                <a:gd name="connsiteX53" fmla="*/ 9212004 w 9886230"/>
                <a:gd name="connsiteY53" fmla="*/ 1913516 h 5947154"/>
                <a:gd name="connsiteX54" fmla="*/ 9129861 w 9886230"/>
                <a:gd name="connsiteY54" fmla="*/ 1868718 h 5947154"/>
                <a:gd name="connsiteX55" fmla="*/ 9009042 w 9886230"/>
                <a:gd name="connsiteY55" fmla="*/ 1795156 h 5947154"/>
                <a:gd name="connsiteX56" fmla="*/ 8409089 w 9886230"/>
                <a:gd name="connsiteY56" fmla="*/ 1771417 h 5947154"/>
                <a:gd name="connsiteX57" fmla="*/ 8116269 w 9886230"/>
                <a:gd name="connsiteY57" fmla="*/ 2488078 h 5947154"/>
                <a:gd name="connsiteX58" fmla="*/ 7998678 w 9886230"/>
                <a:gd name="connsiteY58" fmla="*/ 2926923 h 5947154"/>
                <a:gd name="connsiteX59" fmla="*/ 7398525 w 9886230"/>
                <a:gd name="connsiteY59" fmla="*/ 2805307 h 5947154"/>
                <a:gd name="connsiteX60" fmla="*/ 6774678 w 9886230"/>
                <a:gd name="connsiteY60" fmla="*/ 2688543 h 5947154"/>
                <a:gd name="connsiteX61" fmla="*/ 6448151 w 9886230"/>
                <a:gd name="connsiteY61" fmla="*/ 3245949 h 5947154"/>
                <a:gd name="connsiteX62" fmla="*/ 6439724 w 9886230"/>
                <a:gd name="connsiteY62" fmla="*/ 3454496 h 5947154"/>
                <a:gd name="connsiteX63" fmla="*/ 6436524 w 9886230"/>
                <a:gd name="connsiteY63" fmla="*/ 3515940 h 5947154"/>
                <a:gd name="connsiteX64" fmla="*/ 6437878 w 9886230"/>
                <a:gd name="connsiteY64" fmla="*/ 3523922 h 5947154"/>
                <a:gd name="connsiteX65" fmla="*/ 6437062 w 9886230"/>
                <a:gd name="connsiteY65" fmla="*/ 3572382 h 5947154"/>
                <a:gd name="connsiteX66" fmla="*/ 6330467 w 9886230"/>
                <a:gd name="connsiteY66" fmla="*/ 3816095 h 5947154"/>
                <a:gd name="connsiteX67" fmla="*/ 6307367 w 9886230"/>
                <a:gd name="connsiteY67" fmla="*/ 3833941 h 5947154"/>
                <a:gd name="connsiteX68" fmla="*/ 6417038 w 9886230"/>
                <a:gd name="connsiteY68" fmla="*/ 4023897 h 5947154"/>
                <a:gd name="connsiteX69" fmla="*/ 7527431 w 9886230"/>
                <a:gd name="connsiteY69" fmla="*/ 5947154 h 5947154"/>
                <a:gd name="connsiteX70" fmla="*/ 7527427 w 9886230"/>
                <a:gd name="connsiteY70" fmla="*/ 5947154 h 5947154"/>
                <a:gd name="connsiteX71" fmla="*/ 6419379 w 9886230"/>
                <a:gd name="connsiteY71" fmla="*/ 4027957 h 5947154"/>
                <a:gd name="connsiteX72" fmla="*/ 6298243 w 9886230"/>
                <a:gd name="connsiteY72" fmla="*/ 3818145 h 5947154"/>
                <a:gd name="connsiteX73" fmla="*/ 6241605 w 9886230"/>
                <a:gd name="connsiteY73" fmla="*/ 3817371 h 5947154"/>
                <a:gd name="connsiteX74" fmla="*/ 5938731 w 9886230"/>
                <a:gd name="connsiteY74" fmla="*/ 3683447 h 5947154"/>
                <a:gd name="connsiteX75" fmla="*/ 5255265 w 9886230"/>
                <a:gd name="connsiteY75" fmla="*/ 3601104 h 5947154"/>
                <a:gd name="connsiteX76" fmla="*/ 4947421 w 9886230"/>
                <a:gd name="connsiteY76" fmla="*/ 4352941 h 5947154"/>
                <a:gd name="connsiteX77" fmla="*/ 4947436 w 9886230"/>
                <a:gd name="connsiteY77" fmla="*/ 4409019 h 5947154"/>
                <a:gd name="connsiteX78" fmla="*/ 4725086 w 9886230"/>
                <a:gd name="connsiteY78" fmla="*/ 4023897 h 5947154"/>
                <a:gd name="connsiteX79" fmla="*/ 4615415 w 9886230"/>
                <a:gd name="connsiteY79" fmla="*/ 3833941 h 5947154"/>
                <a:gd name="connsiteX80" fmla="*/ 4638514 w 9886230"/>
                <a:gd name="connsiteY80" fmla="*/ 3816095 h 5947154"/>
                <a:gd name="connsiteX81" fmla="*/ 4745110 w 9886230"/>
                <a:gd name="connsiteY81" fmla="*/ 3572382 h 5947154"/>
                <a:gd name="connsiteX82" fmla="*/ 4745925 w 9886230"/>
                <a:gd name="connsiteY82" fmla="*/ 3523922 h 5947154"/>
                <a:gd name="connsiteX83" fmla="*/ 4744571 w 9886230"/>
                <a:gd name="connsiteY83" fmla="*/ 3515940 h 5947154"/>
                <a:gd name="connsiteX84" fmla="*/ 4747772 w 9886230"/>
                <a:gd name="connsiteY84" fmla="*/ 3454496 h 5947154"/>
                <a:gd name="connsiteX85" fmla="*/ 4756198 w 9886230"/>
                <a:gd name="connsiteY85" fmla="*/ 3245949 h 5947154"/>
                <a:gd name="connsiteX86" fmla="*/ 5082726 w 9886230"/>
                <a:gd name="connsiteY86" fmla="*/ 2688543 h 5947154"/>
                <a:gd name="connsiteX87" fmla="*/ 5706572 w 9886230"/>
                <a:gd name="connsiteY87" fmla="*/ 2805307 h 5947154"/>
                <a:gd name="connsiteX88" fmla="*/ 6306725 w 9886230"/>
                <a:gd name="connsiteY88" fmla="*/ 2926923 h 5947154"/>
                <a:gd name="connsiteX89" fmla="*/ 6424316 w 9886230"/>
                <a:gd name="connsiteY89" fmla="*/ 2488078 h 5947154"/>
                <a:gd name="connsiteX90" fmla="*/ 6717136 w 9886230"/>
                <a:gd name="connsiteY90" fmla="*/ 1771417 h 5947154"/>
                <a:gd name="connsiteX91" fmla="*/ 7317089 w 9886230"/>
                <a:gd name="connsiteY91" fmla="*/ 1795156 h 5947154"/>
                <a:gd name="connsiteX92" fmla="*/ 7437908 w 9886230"/>
                <a:gd name="connsiteY92" fmla="*/ 1868718 h 5947154"/>
                <a:gd name="connsiteX93" fmla="*/ 7520051 w 9886230"/>
                <a:gd name="connsiteY93" fmla="*/ 1913516 h 5947154"/>
                <a:gd name="connsiteX94" fmla="*/ 7543570 w 9886230"/>
                <a:gd name="connsiteY94" fmla="*/ 1933790 h 5947154"/>
                <a:gd name="connsiteX95" fmla="*/ 7602569 w 9886230"/>
                <a:gd name="connsiteY95" fmla="*/ 1970517 h 5947154"/>
                <a:gd name="connsiteX96" fmla="*/ 7921262 w 9886230"/>
                <a:gd name="connsiteY96" fmla="*/ 2021263 h 5947154"/>
                <a:gd name="connsiteX97" fmla="*/ 8032232 w 9886230"/>
                <a:gd name="connsiteY97" fmla="*/ 1586240 h 5947154"/>
                <a:gd name="connsiteX98" fmla="*/ 8415739 w 9886230"/>
                <a:gd name="connsiteY98" fmla="*/ 781888 h 5947154"/>
                <a:gd name="connsiteX99" fmla="*/ 9199119 w 9886230"/>
                <a:gd name="connsiteY99" fmla="*/ 930202 h 5947154"/>
                <a:gd name="connsiteX100" fmla="*/ 9565849 w 9886230"/>
                <a:gd name="connsiteY100" fmla="*/ 1045267 h 5947154"/>
                <a:gd name="connsiteX101" fmla="*/ 9685487 w 9886230"/>
                <a:gd name="connsiteY101" fmla="*/ 640567 h 5947154"/>
                <a:gd name="connsiteX102" fmla="*/ 9808641 w 9886230"/>
                <a:gd name="connsiteY102" fmla="*/ 42838 h 594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886230" h="5947154">
                  <a:moveTo>
                    <a:pt x="3506461" y="5598007"/>
                  </a:moveTo>
                  <a:lnTo>
                    <a:pt x="3506868" y="5598556"/>
                  </a:lnTo>
                  <a:lnTo>
                    <a:pt x="3506305" y="5598880"/>
                  </a:lnTo>
                  <a:close/>
                  <a:moveTo>
                    <a:pt x="1814508" y="5598007"/>
                  </a:moveTo>
                  <a:lnTo>
                    <a:pt x="1814352" y="5598880"/>
                  </a:lnTo>
                  <a:lnTo>
                    <a:pt x="1814914" y="5598556"/>
                  </a:lnTo>
                  <a:close/>
                  <a:moveTo>
                    <a:pt x="3865223" y="3518710"/>
                  </a:moveTo>
                  <a:cubicBezTo>
                    <a:pt x="4011555" y="3524619"/>
                    <a:pt x="4128422" y="3602739"/>
                    <a:pt x="4246778" y="3683447"/>
                  </a:cubicBezTo>
                  <a:cubicBezTo>
                    <a:pt x="4335986" y="3742348"/>
                    <a:pt x="4430771" y="3804927"/>
                    <a:pt x="4549652" y="3817371"/>
                  </a:cubicBezTo>
                  <a:lnTo>
                    <a:pt x="4606290" y="3818145"/>
                  </a:lnTo>
                  <a:lnTo>
                    <a:pt x="4727426" y="4027957"/>
                  </a:lnTo>
                  <a:lnTo>
                    <a:pt x="4947436" y="4409025"/>
                  </a:lnTo>
                  <a:lnTo>
                    <a:pt x="4947456" y="4487335"/>
                  </a:lnTo>
                  <a:cubicBezTo>
                    <a:pt x="4944559" y="4615694"/>
                    <a:pt x="4925816" y="4720911"/>
                    <a:pt x="4827784" y="4757640"/>
                  </a:cubicBezTo>
                  <a:cubicBezTo>
                    <a:pt x="4694278" y="4817058"/>
                    <a:pt x="4582885" y="4731214"/>
                    <a:pt x="4461053" y="4642576"/>
                  </a:cubicBezTo>
                  <a:cubicBezTo>
                    <a:pt x="4264031" y="4500192"/>
                    <a:pt x="4048910" y="4341760"/>
                    <a:pt x="3677675" y="4494261"/>
                  </a:cubicBezTo>
                  <a:cubicBezTo>
                    <a:pt x="3282746" y="4651618"/>
                    <a:pt x="3292798" y="4990279"/>
                    <a:pt x="3294167" y="5298613"/>
                  </a:cubicBezTo>
                  <a:cubicBezTo>
                    <a:pt x="3298814" y="5490238"/>
                    <a:pt x="3299640" y="5675245"/>
                    <a:pt x="3183199" y="5733636"/>
                  </a:cubicBezTo>
                  <a:cubicBezTo>
                    <a:pt x="3083835" y="5791003"/>
                    <a:pt x="2976554" y="5748611"/>
                    <a:pt x="2864505" y="5682889"/>
                  </a:cubicBezTo>
                  <a:lnTo>
                    <a:pt x="2805505" y="5646163"/>
                  </a:lnTo>
                  <a:lnTo>
                    <a:pt x="2781986" y="5625889"/>
                  </a:lnTo>
                  <a:lnTo>
                    <a:pt x="2699847" y="5581089"/>
                  </a:lnTo>
                  <a:lnTo>
                    <a:pt x="2579026" y="5507529"/>
                  </a:lnTo>
                  <a:cubicBezTo>
                    <a:pt x="2402667" y="5411454"/>
                    <a:pt x="2210476" y="5356808"/>
                    <a:pt x="1979073" y="5483789"/>
                  </a:cubicBezTo>
                  <a:cubicBezTo>
                    <a:pt x="1790376" y="5587209"/>
                    <a:pt x="1720845" y="5735685"/>
                    <a:pt x="1696683" y="5898508"/>
                  </a:cubicBezTo>
                  <a:lnTo>
                    <a:pt x="1691953" y="5947154"/>
                  </a:lnTo>
                  <a:lnTo>
                    <a:pt x="0" y="5947154"/>
                  </a:lnTo>
                  <a:lnTo>
                    <a:pt x="4730" y="5898508"/>
                  </a:lnTo>
                  <a:cubicBezTo>
                    <a:pt x="28892" y="5735685"/>
                    <a:pt x="98423" y="5587209"/>
                    <a:pt x="287119" y="5483789"/>
                  </a:cubicBezTo>
                  <a:cubicBezTo>
                    <a:pt x="518523" y="5356808"/>
                    <a:pt x="710712" y="5411454"/>
                    <a:pt x="887072" y="5507529"/>
                  </a:cubicBezTo>
                  <a:lnTo>
                    <a:pt x="1007893" y="5581089"/>
                  </a:lnTo>
                  <a:lnTo>
                    <a:pt x="1090033" y="5625889"/>
                  </a:lnTo>
                  <a:lnTo>
                    <a:pt x="1113552" y="5646163"/>
                  </a:lnTo>
                  <a:lnTo>
                    <a:pt x="1172552" y="5682889"/>
                  </a:lnTo>
                  <a:cubicBezTo>
                    <a:pt x="1284601" y="5748611"/>
                    <a:pt x="1391882" y="5791003"/>
                    <a:pt x="1491245" y="5733636"/>
                  </a:cubicBezTo>
                  <a:cubicBezTo>
                    <a:pt x="1607686" y="5675245"/>
                    <a:pt x="1606861" y="5490238"/>
                    <a:pt x="1602214" y="5298613"/>
                  </a:cubicBezTo>
                  <a:cubicBezTo>
                    <a:pt x="1600844" y="4990279"/>
                    <a:pt x="1590792" y="4651618"/>
                    <a:pt x="1985722" y="4494261"/>
                  </a:cubicBezTo>
                  <a:cubicBezTo>
                    <a:pt x="2356958" y="4341760"/>
                    <a:pt x="2572078" y="4500192"/>
                    <a:pt x="2769101" y="4642576"/>
                  </a:cubicBezTo>
                  <a:cubicBezTo>
                    <a:pt x="2890932" y="4731214"/>
                    <a:pt x="3002326" y="4817058"/>
                    <a:pt x="3135832" y="4757640"/>
                  </a:cubicBezTo>
                  <a:cubicBezTo>
                    <a:pt x="3266541" y="4708669"/>
                    <a:pt x="3256292" y="4537939"/>
                    <a:pt x="3255469" y="4352941"/>
                  </a:cubicBezTo>
                  <a:cubicBezTo>
                    <a:pt x="3249526" y="4082569"/>
                    <a:pt x="3241526" y="3778061"/>
                    <a:pt x="3563312" y="3601104"/>
                  </a:cubicBezTo>
                  <a:cubicBezTo>
                    <a:pt x="3679014" y="3537617"/>
                    <a:pt x="3777423" y="3515166"/>
                    <a:pt x="3865223" y="3518710"/>
                  </a:cubicBezTo>
                  <a:close/>
                  <a:moveTo>
                    <a:pt x="8244527" y="1885633"/>
                  </a:moveTo>
                  <a:lnTo>
                    <a:pt x="8244369" y="1886508"/>
                  </a:lnTo>
                  <a:lnTo>
                    <a:pt x="8244933" y="1886182"/>
                  </a:lnTo>
                  <a:close/>
                  <a:moveTo>
                    <a:pt x="9849781" y="0"/>
                  </a:moveTo>
                  <a:lnTo>
                    <a:pt x="9886230" y="0"/>
                  </a:lnTo>
                  <a:lnTo>
                    <a:pt x="9886230" y="926156"/>
                  </a:lnTo>
                  <a:lnTo>
                    <a:pt x="9880965" y="930594"/>
                  </a:lnTo>
                  <a:cubicBezTo>
                    <a:pt x="9717245" y="1106681"/>
                    <a:pt x="9723157" y="1354990"/>
                    <a:pt x="9724185" y="1586240"/>
                  </a:cubicBezTo>
                  <a:cubicBezTo>
                    <a:pt x="9728831" y="1777866"/>
                    <a:pt x="9729656" y="1962873"/>
                    <a:pt x="9613215" y="2021263"/>
                  </a:cubicBezTo>
                  <a:cubicBezTo>
                    <a:pt x="9513852" y="2078631"/>
                    <a:pt x="9406572" y="2036238"/>
                    <a:pt x="9294522" y="1970517"/>
                  </a:cubicBezTo>
                  <a:lnTo>
                    <a:pt x="9235523" y="1933790"/>
                  </a:lnTo>
                  <a:lnTo>
                    <a:pt x="9212004" y="1913516"/>
                  </a:lnTo>
                  <a:lnTo>
                    <a:pt x="9129861" y="1868718"/>
                  </a:lnTo>
                  <a:lnTo>
                    <a:pt x="9009042" y="1795156"/>
                  </a:lnTo>
                  <a:cubicBezTo>
                    <a:pt x="8832682" y="1699082"/>
                    <a:pt x="8640491" y="1644437"/>
                    <a:pt x="8409089" y="1771417"/>
                  </a:cubicBezTo>
                  <a:cubicBezTo>
                    <a:pt x="8107174" y="1936888"/>
                    <a:pt x="8110322" y="2217705"/>
                    <a:pt x="8116269" y="2488078"/>
                  </a:cubicBezTo>
                  <a:cubicBezTo>
                    <a:pt x="8120917" y="2679706"/>
                    <a:pt x="8124542" y="2854256"/>
                    <a:pt x="7998678" y="2926923"/>
                  </a:cubicBezTo>
                  <a:cubicBezTo>
                    <a:pt x="7839698" y="3018711"/>
                    <a:pt x="7610578" y="2912517"/>
                    <a:pt x="7398525" y="2805307"/>
                  </a:cubicBezTo>
                  <a:cubicBezTo>
                    <a:pt x="7176030" y="2695298"/>
                    <a:pt x="6957358" y="2591910"/>
                    <a:pt x="6774678" y="2688543"/>
                  </a:cubicBezTo>
                  <a:cubicBezTo>
                    <a:pt x="6527603" y="2811321"/>
                    <a:pt x="6466604" y="3015454"/>
                    <a:pt x="6448151" y="3245949"/>
                  </a:cubicBezTo>
                  <a:lnTo>
                    <a:pt x="6439724" y="3454496"/>
                  </a:lnTo>
                  <a:lnTo>
                    <a:pt x="6436524" y="3515940"/>
                  </a:lnTo>
                  <a:lnTo>
                    <a:pt x="6437878" y="3523922"/>
                  </a:lnTo>
                  <a:lnTo>
                    <a:pt x="6437062" y="3572382"/>
                  </a:lnTo>
                  <a:cubicBezTo>
                    <a:pt x="6435701" y="3692407"/>
                    <a:pt x="6382915" y="3769254"/>
                    <a:pt x="6330467" y="3816095"/>
                  </a:cubicBezTo>
                  <a:lnTo>
                    <a:pt x="6307367" y="3833941"/>
                  </a:lnTo>
                  <a:lnTo>
                    <a:pt x="6417038" y="4023897"/>
                  </a:lnTo>
                  <a:lnTo>
                    <a:pt x="7527431" y="5947154"/>
                  </a:lnTo>
                  <a:lnTo>
                    <a:pt x="7527427" y="5947154"/>
                  </a:lnTo>
                  <a:lnTo>
                    <a:pt x="6419379" y="4027957"/>
                  </a:lnTo>
                  <a:lnTo>
                    <a:pt x="6298243" y="3818145"/>
                  </a:lnTo>
                  <a:lnTo>
                    <a:pt x="6241605" y="3817371"/>
                  </a:lnTo>
                  <a:cubicBezTo>
                    <a:pt x="6122724" y="3804927"/>
                    <a:pt x="6027939" y="3742348"/>
                    <a:pt x="5938731" y="3683447"/>
                  </a:cubicBezTo>
                  <a:cubicBezTo>
                    <a:pt x="5749360" y="3554314"/>
                    <a:pt x="5563804" y="3431806"/>
                    <a:pt x="5255265" y="3601104"/>
                  </a:cubicBezTo>
                  <a:cubicBezTo>
                    <a:pt x="4933480" y="3778061"/>
                    <a:pt x="4941478" y="4082569"/>
                    <a:pt x="4947421" y="4352941"/>
                  </a:cubicBezTo>
                  <a:lnTo>
                    <a:pt x="4947436" y="4409019"/>
                  </a:lnTo>
                  <a:lnTo>
                    <a:pt x="4725086" y="4023897"/>
                  </a:lnTo>
                  <a:lnTo>
                    <a:pt x="4615415" y="3833941"/>
                  </a:lnTo>
                  <a:lnTo>
                    <a:pt x="4638514" y="3816095"/>
                  </a:lnTo>
                  <a:cubicBezTo>
                    <a:pt x="4690962" y="3769254"/>
                    <a:pt x="4743748" y="3692407"/>
                    <a:pt x="4745110" y="3572382"/>
                  </a:cubicBezTo>
                  <a:lnTo>
                    <a:pt x="4745925" y="3523922"/>
                  </a:lnTo>
                  <a:lnTo>
                    <a:pt x="4744571" y="3515940"/>
                  </a:lnTo>
                  <a:lnTo>
                    <a:pt x="4747772" y="3454496"/>
                  </a:lnTo>
                  <a:lnTo>
                    <a:pt x="4756198" y="3245949"/>
                  </a:lnTo>
                  <a:cubicBezTo>
                    <a:pt x="4774652" y="3015454"/>
                    <a:pt x="4835651" y="2811321"/>
                    <a:pt x="5082726" y="2688543"/>
                  </a:cubicBezTo>
                  <a:cubicBezTo>
                    <a:pt x="5265406" y="2591910"/>
                    <a:pt x="5484077" y="2695298"/>
                    <a:pt x="5706572" y="2805307"/>
                  </a:cubicBezTo>
                  <a:cubicBezTo>
                    <a:pt x="5918625" y="2912517"/>
                    <a:pt x="6147745" y="3018711"/>
                    <a:pt x="6306725" y="2926923"/>
                  </a:cubicBezTo>
                  <a:cubicBezTo>
                    <a:pt x="6432589" y="2854256"/>
                    <a:pt x="6428964" y="2679706"/>
                    <a:pt x="6424316" y="2488078"/>
                  </a:cubicBezTo>
                  <a:cubicBezTo>
                    <a:pt x="6418369" y="2217705"/>
                    <a:pt x="6415221" y="1936888"/>
                    <a:pt x="6717136" y="1771417"/>
                  </a:cubicBezTo>
                  <a:cubicBezTo>
                    <a:pt x="6948538" y="1644437"/>
                    <a:pt x="7140729" y="1699082"/>
                    <a:pt x="7317089" y="1795156"/>
                  </a:cubicBezTo>
                  <a:lnTo>
                    <a:pt x="7437908" y="1868718"/>
                  </a:lnTo>
                  <a:lnTo>
                    <a:pt x="7520051" y="1913516"/>
                  </a:lnTo>
                  <a:lnTo>
                    <a:pt x="7543570" y="1933790"/>
                  </a:lnTo>
                  <a:lnTo>
                    <a:pt x="7602569" y="1970517"/>
                  </a:lnTo>
                  <a:cubicBezTo>
                    <a:pt x="7714619" y="2036238"/>
                    <a:pt x="7821899" y="2078631"/>
                    <a:pt x="7921262" y="2021263"/>
                  </a:cubicBezTo>
                  <a:cubicBezTo>
                    <a:pt x="8037703" y="1962873"/>
                    <a:pt x="8036878" y="1777866"/>
                    <a:pt x="8032232" y="1586240"/>
                  </a:cubicBezTo>
                  <a:cubicBezTo>
                    <a:pt x="8030861" y="1277907"/>
                    <a:pt x="8020809" y="939246"/>
                    <a:pt x="8415739" y="781888"/>
                  </a:cubicBezTo>
                  <a:cubicBezTo>
                    <a:pt x="8786974" y="629388"/>
                    <a:pt x="9002097" y="787818"/>
                    <a:pt x="9199119" y="930202"/>
                  </a:cubicBezTo>
                  <a:cubicBezTo>
                    <a:pt x="9320952" y="1018840"/>
                    <a:pt x="9432344" y="1104684"/>
                    <a:pt x="9565849" y="1045267"/>
                  </a:cubicBezTo>
                  <a:cubicBezTo>
                    <a:pt x="9696556" y="996297"/>
                    <a:pt x="9686309" y="825566"/>
                    <a:pt x="9685487" y="640567"/>
                  </a:cubicBezTo>
                  <a:cubicBezTo>
                    <a:pt x="9681030" y="437788"/>
                    <a:pt x="9675417" y="215808"/>
                    <a:pt x="9808641" y="42838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1995021-51F4-4090-995F-F9F62C5A08EE}"/>
                </a:ext>
              </a:extLst>
            </p:cNvPr>
            <p:cNvSpPr/>
            <p:nvPr userDrawn="1"/>
          </p:nvSpPr>
          <p:spPr>
            <a:xfrm>
              <a:off x="6706674" y="3561016"/>
              <a:ext cx="5485327" cy="3296984"/>
            </a:xfrm>
            <a:custGeom>
              <a:avLst/>
              <a:gdLst>
                <a:gd name="connsiteX0" fmla="*/ 3503552 w 5485326"/>
                <a:gd name="connsiteY0" fmla="*/ 2947837 h 3296984"/>
                <a:gd name="connsiteX1" fmla="*/ 3503959 w 5485326"/>
                <a:gd name="connsiteY1" fmla="*/ 2948386 h 3296984"/>
                <a:gd name="connsiteX2" fmla="*/ 3503396 w 5485326"/>
                <a:gd name="connsiteY2" fmla="*/ 2948710 h 3296984"/>
                <a:gd name="connsiteX3" fmla="*/ 1811599 w 5485326"/>
                <a:gd name="connsiteY3" fmla="*/ 2947837 h 3296984"/>
                <a:gd name="connsiteX4" fmla="*/ 1811443 w 5485326"/>
                <a:gd name="connsiteY4" fmla="*/ 2948710 h 3296984"/>
                <a:gd name="connsiteX5" fmla="*/ 1812005 w 5485326"/>
                <a:gd name="connsiteY5" fmla="*/ 2948386 h 3296984"/>
                <a:gd name="connsiteX6" fmla="*/ 3862313 w 5485326"/>
                <a:gd name="connsiteY6" fmla="*/ 868540 h 3296984"/>
                <a:gd name="connsiteX7" fmla="*/ 4243869 w 5485326"/>
                <a:gd name="connsiteY7" fmla="*/ 1033277 h 3296984"/>
                <a:gd name="connsiteX8" fmla="*/ 4546743 w 5485326"/>
                <a:gd name="connsiteY8" fmla="*/ 1167201 h 3296984"/>
                <a:gd name="connsiteX9" fmla="*/ 4603381 w 5485326"/>
                <a:gd name="connsiteY9" fmla="*/ 1167975 h 3296984"/>
                <a:gd name="connsiteX10" fmla="*/ 4724517 w 5485326"/>
                <a:gd name="connsiteY10" fmla="*/ 1377787 h 3296984"/>
                <a:gd name="connsiteX11" fmla="*/ 4944527 w 5485326"/>
                <a:gd name="connsiteY11" fmla="*/ 1758855 h 3296984"/>
                <a:gd name="connsiteX12" fmla="*/ 4944547 w 5485326"/>
                <a:gd name="connsiteY12" fmla="*/ 1837165 h 3296984"/>
                <a:gd name="connsiteX13" fmla="*/ 4824875 w 5485326"/>
                <a:gd name="connsiteY13" fmla="*/ 2107470 h 3296984"/>
                <a:gd name="connsiteX14" fmla="*/ 4458144 w 5485326"/>
                <a:gd name="connsiteY14" fmla="*/ 1992406 h 3296984"/>
                <a:gd name="connsiteX15" fmla="*/ 3674766 w 5485326"/>
                <a:gd name="connsiteY15" fmla="*/ 1844091 h 3296984"/>
                <a:gd name="connsiteX16" fmla="*/ 3291258 w 5485326"/>
                <a:gd name="connsiteY16" fmla="*/ 2648443 h 3296984"/>
                <a:gd name="connsiteX17" fmla="*/ 3180290 w 5485326"/>
                <a:gd name="connsiteY17" fmla="*/ 3083466 h 3296984"/>
                <a:gd name="connsiteX18" fmla="*/ 2861596 w 5485326"/>
                <a:gd name="connsiteY18" fmla="*/ 3032719 h 3296984"/>
                <a:gd name="connsiteX19" fmla="*/ 2802596 w 5485326"/>
                <a:gd name="connsiteY19" fmla="*/ 2995993 h 3296984"/>
                <a:gd name="connsiteX20" fmla="*/ 2779077 w 5485326"/>
                <a:gd name="connsiteY20" fmla="*/ 2975719 h 3296984"/>
                <a:gd name="connsiteX21" fmla="*/ 2696938 w 5485326"/>
                <a:gd name="connsiteY21" fmla="*/ 2930919 h 3296984"/>
                <a:gd name="connsiteX22" fmla="*/ 2576117 w 5485326"/>
                <a:gd name="connsiteY22" fmla="*/ 2857359 h 3296984"/>
                <a:gd name="connsiteX23" fmla="*/ 1976163 w 5485326"/>
                <a:gd name="connsiteY23" fmla="*/ 2833619 h 3296984"/>
                <a:gd name="connsiteX24" fmla="*/ 1714306 w 5485326"/>
                <a:gd name="connsiteY24" fmla="*/ 3152611 h 3296984"/>
                <a:gd name="connsiteX25" fmla="*/ 1691953 w 5485326"/>
                <a:gd name="connsiteY25" fmla="*/ 3296984 h 3296984"/>
                <a:gd name="connsiteX26" fmla="*/ 0 w 5485326"/>
                <a:gd name="connsiteY26" fmla="*/ 3296984 h 3296984"/>
                <a:gd name="connsiteX27" fmla="*/ 22353 w 5485326"/>
                <a:gd name="connsiteY27" fmla="*/ 3152611 h 3296984"/>
                <a:gd name="connsiteX28" fmla="*/ 284210 w 5485326"/>
                <a:gd name="connsiteY28" fmla="*/ 2833619 h 3296984"/>
                <a:gd name="connsiteX29" fmla="*/ 884163 w 5485326"/>
                <a:gd name="connsiteY29" fmla="*/ 2857359 h 3296984"/>
                <a:gd name="connsiteX30" fmla="*/ 1004984 w 5485326"/>
                <a:gd name="connsiteY30" fmla="*/ 2930919 h 3296984"/>
                <a:gd name="connsiteX31" fmla="*/ 1087124 w 5485326"/>
                <a:gd name="connsiteY31" fmla="*/ 2975719 h 3296984"/>
                <a:gd name="connsiteX32" fmla="*/ 1110643 w 5485326"/>
                <a:gd name="connsiteY32" fmla="*/ 2995993 h 3296984"/>
                <a:gd name="connsiteX33" fmla="*/ 1169643 w 5485326"/>
                <a:gd name="connsiteY33" fmla="*/ 3032719 h 3296984"/>
                <a:gd name="connsiteX34" fmla="*/ 1488337 w 5485326"/>
                <a:gd name="connsiteY34" fmla="*/ 3083466 h 3296984"/>
                <a:gd name="connsiteX35" fmla="*/ 1599305 w 5485326"/>
                <a:gd name="connsiteY35" fmla="*/ 2648443 h 3296984"/>
                <a:gd name="connsiteX36" fmla="*/ 1982813 w 5485326"/>
                <a:gd name="connsiteY36" fmla="*/ 1844091 h 3296984"/>
                <a:gd name="connsiteX37" fmla="*/ 2766192 w 5485326"/>
                <a:gd name="connsiteY37" fmla="*/ 1992406 h 3296984"/>
                <a:gd name="connsiteX38" fmla="*/ 3132922 w 5485326"/>
                <a:gd name="connsiteY38" fmla="*/ 2107470 h 3296984"/>
                <a:gd name="connsiteX39" fmla="*/ 3252560 w 5485326"/>
                <a:gd name="connsiteY39" fmla="*/ 1702771 h 3296984"/>
                <a:gd name="connsiteX40" fmla="*/ 3560402 w 5485326"/>
                <a:gd name="connsiteY40" fmla="*/ 950934 h 3296984"/>
                <a:gd name="connsiteX41" fmla="*/ 3862313 w 5485326"/>
                <a:gd name="connsiteY41" fmla="*/ 868540 h 3296984"/>
                <a:gd name="connsiteX42" fmla="*/ 5223073 w 5485326"/>
                <a:gd name="connsiteY42" fmla="*/ 381 h 3296984"/>
                <a:gd name="connsiteX43" fmla="*/ 5456666 w 5485326"/>
                <a:gd name="connsiteY43" fmla="*/ 44369 h 3296984"/>
                <a:gd name="connsiteX44" fmla="*/ 5485326 w 5485326"/>
                <a:gd name="connsiteY44" fmla="*/ 55829 h 3296984"/>
                <a:gd name="connsiteX45" fmla="*/ 5485326 w 5485326"/>
                <a:gd name="connsiteY45" fmla="*/ 872815 h 3296984"/>
                <a:gd name="connsiteX46" fmla="*/ 5462682 w 5485326"/>
                <a:gd name="connsiteY46" fmla="*/ 874218 h 3296984"/>
                <a:gd name="connsiteX47" fmla="*/ 5252356 w 5485326"/>
                <a:gd name="connsiteY47" fmla="*/ 950934 h 3296984"/>
                <a:gd name="connsiteX48" fmla="*/ 4944512 w 5485326"/>
                <a:gd name="connsiteY48" fmla="*/ 1702771 h 3296984"/>
                <a:gd name="connsiteX49" fmla="*/ 4944527 w 5485326"/>
                <a:gd name="connsiteY49" fmla="*/ 1758849 h 3296984"/>
                <a:gd name="connsiteX50" fmla="*/ 4722177 w 5485326"/>
                <a:gd name="connsiteY50" fmla="*/ 1373727 h 3296984"/>
                <a:gd name="connsiteX51" fmla="*/ 4612506 w 5485326"/>
                <a:gd name="connsiteY51" fmla="*/ 1183771 h 3296984"/>
                <a:gd name="connsiteX52" fmla="*/ 4635605 w 5485326"/>
                <a:gd name="connsiteY52" fmla="*/ 1165925 h 3296984"/>
                <a:gd name="connsiteX53" fmla="*/ 4742201 w 5485326"/>
                <a:gd name="connsiteY53" fmla="*/ 922212 h 3296984"/>
                <a:gd name="connsiteX54" fmla="*/ 4743016 w 5485326"/>
                <a:gd name="connsiteY54" fmla="*/ 873752 h 3296984"/>
                <a:gd name="connsiteX55" fmla="*/ 4741662 w 5485326"/>
                <a:gd name="connsiteY55" fmla="*/ 865770 h 3296984"/>
                <a:gd name="connsiteX56" fmla="*/ 4744863 w 5485326"/>
                <a:gd name="connsiteY56" fmla="*/ 804326 h 3296984"/>
                <a:gd name="connsiteX57" fmla="*/ 4753289 w 5485326"/>
                <a:gd name="connsiteY57" fmla="*/ 595779 h 3296984"/>
                <a:gd name="connsiteX58" fmla="*/ 5079817 w 5485326"/>
                <a:gd name="connsiteY58" fmla="*/ 38373 h 3296984"/>
                <a:gd name="connsiteX59" fmla="*/ 5223073 w 5485326"/>
                <a:gd name="connsiteY59" fmla="*/ 381 h 32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485326" h="3296984">
                  <a:moveTo>
                    <a:pt x="3503552" y="2947837"/>
                  </a:moveTo>
                  <a:lnTo>
                    <a:pt x="3503959" y="2948386"/>
                  </a:lnTo>
                  <a:lnTo>
                    <a:pt x="3503396" y="2948710"/>
                  </a:lnTo>
                  <a:close/>
                  <a:moveTo>
                    <a:pt x="1811599" y="2947837"/>
                  </a:moveTo>
                  <a:lnTo>
                    <a:pt x="1811443" y="2948710"/>
                  </a:lnTo>
                  <a:lnTo>
                    <a:pt x="1812005" y="2948386"/>
                  </a:lnTo>
                  <a:close/>
                  <a:moveTo>
                    <a:pt x="3862313" y="868540"/>
                  </a:moveTo>
                  <a:cubicBezTo>
                    <a:pt x="4008646" y="874449"/>
                    <a:pt x="4125513" y="952569"/>
                    <a:pt x="4243869" y="1033277"/>
                  </a:cubicBezTo>
                  <a:cubicBezTo>
                    <a:pt x="4333077" y="1092178"/>
                    <a:pt x="4427862" y="1154757"/>
                    <a:pt x="4546743" y="1167201"/>
                  </a:cubicBezTo>
                  <a:lnTo>
                    <a:pt x="4603381" y="1167975"/>
                  </a:lnTo>
                  <a:lnTo>
                    <a:pt x="4724517" y="1377787"/>
                  </a:lnTo>
                  <a:lnTo>
                    <a:pt x="4944527" y="1758855"/>
                  </a:lnTo>
                  <a:lnTo>
                    <a:pt x="4944547" y="1837165"/>
                  </a:lnTo>
                  <a:cubicBezTo>
                    <a:pt x="4941650" y="1965524"/>
                    <a:pt x="4922907" y="2070741"/>
                    <a:pt x="4824875" y="2107470"/>
                  </a:cubicBezTo>
                  <a:cubicBezTo>
                    <a:pt x="4691369" y="2166888"/>
                    <a:pt x="4579976" y="2081044"/>
                    <a:pt x="4458144" y="1992406"/>
                  </a:cubicBezTo>
                  <a:cubicBezTo>
                    <a:pt x="4261122" y="1850022"/>
                    <a:pt x="4046001" y="1691590"/>
                    <a:pt x="3674766" y="1844091"/>
                  </a:cubicBezTo>
                  <a:cubicBezTo>
                    <a:pt x="3279837" y="2001448"/>
                    <a:pt x="3289888" y="2340109"/>
                    <a:pt x="3291258" y="2648443"/>
                  </a:cubicBezTo>
                  <a:cubicBezTo>
                    <a:pt x="3295905" y="2840068"/>
                    <a:pt x="3296731" y="3025075"/>
                    <a:pt x="3180290" y="3083466"/>
                  </a:cubicBezTo>
                  <a:cubicBezTo>
                    <a:pt x="3080926" y="3140833"/>
                    <a:pt x="2973645" y="3098441"/>
                    <a:pt x="2861596" y="3032719"/>
                  </a:cubicBezTo>
                  <a:lnTo>
                    <a:pt x="2802596" y="2995993"/>
                  </a:lnTo>
                  <a:lnTo>
                    <a:pt x="2779077" y="2975719"/>
                  </a:lnTo>
                  <a:lnTo>
                    <a:pt x="2696938" y="2930919"/>
                  </a:lnTo>
                  <a:lnTo>
                    <a:pt x="2576117" y="2857359"/>
                  </a:lnTo>
                  <a:cubicBezTo>
                    <a:pt x="2399757" y="2761284"/>
                    <a:pt x="2207567" y="2706638"/>
                    <a:pt x="1976163" y="2833619"/>
                  </a:cubicBezTo>
                  <a:cubicBezTo>
                    <a:pt x="1825206" y="2916355"/>
                    <a:pt x="1750515" y="3027926"/>
                    <a:pt x="1714306" y="3152611"/>
                  </a:cubicBezTo>
                  <a:lnTo>
                    <a:pt x="1691953" y="3296984"/>
                  </a:lnTo>
                  <a:lnTo>
                    <a:pt x="0" y="3296984"/>
                  </a:lnTo>
                  <a:lnTo>
                    <a:pt x="22353" y="3152611"/>
                  </a:lnTo>
                  <a:cubicBezTo>
                    <a:pt x="58562" y="3027926"/>
                    <a:pt x="133253" y="2916355"/>
                    <a:pt x="284210" y="2833619"/>
                  </a:cubicBezTo>
                  <a:cubicBezTo>
                    <a:pt x="515615" y="2706638"/>
                    <a:pt x="707804" y="2761284"/>
                    <a:pt x="884163" y="2857359"/>
                  </a:cubicBezTo>
                  <a:lnTo>
                    <a:pt x="1004984" y="2930919"/>
                  </a:lnTo>
                  <a:lnTo>
                    <a:pt x="1087124" y="2975719"/>
                  </a:lnTo>
                  <a:lnTo>
                    <a:pt x="1110643" y="2995993"/>
                  </a:lnTo>
                  <a:lnTo>
                    <a:pt x="1169643" y="3032719"/>
                  </a:lnTo>
                  <a:cubicBezTo>
                    <a:pt x="1281693" y="3098441"/>
                    <a:pt x="1388973" y="3140833"/>
                    <a:pt x="1488337" y="3083466"/>
                  </a:cubicBezTo>
                  <a:cubicBezTo>
                    <a:pt x="1604778" y="3025075"/>
                    <a:pt x="1603952" y="2840068"/>
                    <a:pt x="1599305" y="2648443"/>
                  </a:cubicBezTo>
                  <a:cubicBezTo>
                    <a:pt x="1597935" y="2340109"/>
                    <a:pt x="1587883" y="2001448"/>
                    <a:pt x="1982813" y="1844091"/>
                  </a:cubicBezTo>
                  <a:cubicBezTo>
                    <a:pt x="2354048" y="1691590"/>
                    <a:pt x="2569169" y="1850022"/>
                    <a:pt x="2766192" y="1992406"/>
                  </a:cubicBezTo>
                  <a:cubicBezTo>
                    <a:pt x="2888023" y="2081044"/>
                    <a:pt x="2999417" y="2166888"/>
                    <a:pt x="3132922" y="2107470"/>
                  </a:cubicBezTo>
                  <a:cubicBezTo>
                    <a:pt x="3263632" y="2058499"/>
                    <a:pt x="3253383" y="1887769"/>
                    <a:pt x="3252560" y="1702771"/>
                  </a:cubicBezTo>
                  <a:cubicBezTo>
                    <a:pt x="3246616" y="1432399"/>
                    <a:pt x="3238617" y="1127891"/>
                    <a:pt x="3560402" y="950934"/>
                  </a:cubicBezTo>
                  <a:cubicBezTo>
                    <a:pt x="3676105" y="887447"/>
                    <a:pt x="3774513" y="864996"/>
                    <a:pt x="3862313" y="868540"/>
                  </a:cubicBezTo>
                  <a:close/>
                  <a:moveTo>
                    <a:pt x="5223073" y="381"/>
                  </a:moveTo>
                  <a:cubicBezTo>
                    <a:pt x="5297572" y="-2886"/>
                    <a:pt x="5376002" y="15177"/>
                    <a:pt x="5456666" y="44369"/>
                  </a:cubicBezTo>
                  <a:lnTo>
                    <a:pt x="5485326" y="55829"/>
                  </a:lnTo>
                  <a:lnTo>
                    <a:pt x="5485326" y="872815"/>
                  </a:lnTo>
                  <a:lnTo>
                    <a:pt x="5462682" y="874218"/>
                  </a:lnTo>
                  <a:cubicBezTo>
                    <a:pt x="5398939" y="884523"/>
                    <a:pt x="5329491" y="908610"/>
                    <a:pt x="5252356" y="950934"/>
                  </a:cubicBezTo>
                  <a:cubicBezTo>
                    <a:pt x="4930571" y="1127891"/>
                    <a:pt x="4938569" y="1432399"/>
                    <a:pt x="4944512" y="1702771"/>
                  </a:cubicBezTo>
                  <a:lnTo>
                    <a:pt x="4944527" y="1758849"/>
                  </a:lnTo>
                  <a:lnTo>
                    <a:pt x="4722177" y="1373727"/>
                  </a:lnTo>
                  <a:lnTo>
                    <a:pt x="4612506" y="1183771"/>
                  </a:lnTo>
                  <a:lnTo>
                    <a:pt x="4635605" y="1165925"/>
                  </a:lnTo>
                  <a:cubicBezTo>
                    <a:pt x="4688053" y="1119084"/>
                    <a:pt x="4740839" y="1042237"/>
                    <a:pt x="4742201" y="922212"/>
                  </a:cubicBezTo>
                  <a:lnTo>
                    <a:pt x="4743016" y="873752"/>
                  </a:lnTo>
                  <a:lnTo>
                    <a:pt x="4741662" y="865770"/>
                  </a:lnTo>
                  <a:lnTo>
                    <a:pt x="4744863" y="804326"/>
                  </a:lnTo>
                  <a:lnTo>
                    <a:pt x="4753289" y="595779"/>
                  </a:lnTo>
                  <a:cubicBezTo>
                    <a:pt x="4771743" y="365284"/>
                    <a:pt x="4832742" y="161151"/>
                    <a:pt x="5079817" y="38373"/>
                  </a:cubicBezTo>
                  <a:cubicBezTo>
                    <a:pt x="5125487" y="14215"/>
                    <a:pt x="5173406" y="2558"/>
                    <a:pt x="5223073" y="381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F6E4FD22-7B0E-4EF3-8EB2-9063E40E46F8}"/>
                </a:ext>
              </a:extLst>
            </p:cNvPr>
            <p:cNvSpPr/>
            <p:nvPr userDrawn="1"/>
          </p:nvSpPr>
          <p:spPr>
            <a:xfrm>
              <a:off x="11502472" y="6320364"/>
              <a:ext cx="689528" cy="537636"/>
            </a:xfrm>
            <a:custGeom>
              <a:avLst/>
              <a:gdLst>
                <a:gd name="connsiteX0" fmla="*/ 529229 w 689528"/>
                <a:gd name="connsiteY0" fmla="*/ 648 h 537636"/>
                <a:gd name="connsiteX1" fmla="*/ 677847 w 689528"/>
                <a:gd name="connsiteY1" fmla="*/ 14798 h 537636"/>
                <a:gd name="connsiteX2" fmla="*/ 689528 w 689528"/>
                <a:gd name="connsiteY2" fmla="*/ 18286 h 537636"/>
                <a:gd name="connsiteX3" fmla="*/ 689528 w 689528"/>
                <a:gd name="connsiteY3" fmla="*/ 537636 h 537636"/>
                <a:gd name="connsiteX4" fmla="*/ 0 w 689528"/>
                <a:gd name="connsiteY4" fmla="*/ 537636 h 537636"/>
                <a:gd name="connsiteX5" fmla="*/ 22353 w 689528"/>
                <a:gd name="connsiteY5" fmla="*/ 393263 h 537636"/>
                <a:gd name="connsiteX6" fmla="*/ 284210 w 689528"/>
                <a:gd name="connsiteY6" fmla="*/ 74271 h 537636"/>
                <a:gd name="connsiteX7" fmla="*/ 529229 w 689528"/>
                <a:gd name="connsiteY7" fmla="*/ 648 h 5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9528" h="537636">
                  <a:moveTo>
                    <a:pt x="529229" y="648"/>
                  </a:moveTo>
                  <a:cubicBezTo>
                    <a:pt x="580549" y="-1971"/>
                    <a:pt x="629967" y="3476"/>
                    <a:pt x="677847" y="14798"/>
                  </a:cubicBezTo>
                  <a:lnTo>
                    <a:pt x="689528" y="18286"/>
                  </a:lnTo>
                  <a:lnTo>
                    <a:pt x="689528" y="537636"/>
                  </a:lnTo>
                  <a:lnTo>
                    <a:pt x="0" y="537636"/>
                  </a:lnTo>
                  <a:lnTo>
                    <a:pt x="22353" y="393263"/>
                  </a:lnTo>
                  <a:cubicBezTo>
                    <a:pt x="58562" y="268578"/>
                    <a:pt x="133253" y="157007"/>
                    <a:pt x="284210" y="74271"/>
                  </a:cubicBezTo>
                  <a:cubicBezTo>
                    <a:pt x="370987" y="26653"/>
                    <a:pt x="452248" y="4577"/>
                    <a:pt x="529229" y="648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90BCE6B3-FD7D-41B8-A057-BE4FB7C582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720547" y="1200849"/>
            <a:ext cx="4750911" cy="4456302"/>
          </a:xfrm>
          <a:custGeom>
            <a:avLst/>
            <a:gdLst>
              <a:gd name="connsiteX0" fmla="*/ 0 w 4750911"/>
              <a:gd name="connsiteY0" fmla="*/ 0 h 4456302"/>
              <a:gd name="connsiteX1" fmla="*/ 4750911 w 4750911"/>
              <a:gd name="connsiteY1" fmla="*/ 0 h 4456302"/>
              <a:gd name="connsiteX2" fmla="*/ 4750911 w 4750911"/>
              <a:gd name="connsiteY2" fmla="*/ 4456302 h 4456302"/>
              <a:gd name="connsiteX3" fmla="*/ 0 w 4750911"/>
              <a:gd name="connsiteY3" fmla="*/ 4456302 h 44563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50911" h="4456302">
                <a:moveTo>
                  <a:pt x="0" y="0"/>
                </a:moveTo>
                <a:lnTo>
                  <a:pt x="4750911" y="0"/>
                </a:lnTo>
                <a:lnTo>
                  <a:pt x="4750911" y="4456302"/>
                </a:lnTo>
                <a:lnTo>
                  <a:pt x="0" y="4456302"/>
                </a:lnTo>
                <a:close/>
              </a:path>
            </a:pathLst>
          </a:custGeom>
          <a:noFill/>
          <a:effectLst>
            <a:outerShdw blurRad="952500" dist="876300" dir="5400000" sx="87000" sy="87000" algn="t" rotWithShape="0">
              <a:prstClr val="black">
                <a:alpha val="17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75F0AF44-B42E-3C52-8C03-A11A69831F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70" y="197566"/>
            <a:ext cx="758823" cy="834705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FB59185F-7D37-14F7-3896-DDE196E940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70" y="1549501"/>
            <a:ext cx="758823" cy="834705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2C153148-F729-9184-522A-004178D7F0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69" y="2901436"/>
            <a:ext cx="758823" cy="834705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A318CB18-8B61-B1B9-21A7-2ADA60A175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68" y="4203750"/>
            <a:ext cx="758823" cy="834705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C1E6A4A5-0046-3A58-AABA-186FC23554F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568" y="5485659"/>
            <a:ext cx="758823" cy="834705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A5EC787-0553-9313-5FB7-E0A5C23D65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8770" y="645596"/>
            <a:ext cx="758823" cy="834705"/>
          </a:xfrm>
          <a:prstGeom prst="rect">
            <a:avLst/>
          </a:prstGeom>
        </p:spPr>
      </p:pic>
      <p:pic>
        <p:nvPicPr>
          <p:cNvPr id="19" name="Gráfico 18">
            <a:extLst>
              <a:ext uri="{FF2B5EF4-FFF2-40B4-BE49-F238E27FC236}">
                <a16:creationId xmlns:a16="http://schemas.microsoft.com/office/drawing/2014/main" id="{DCB6C434-A2A0-515A-7FAF-077563D054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8770" y="2062821"/>
            <a:ext cx="758823" cy="834705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71496317-951A-FC98-67EE-2D683E8924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8564" y="3480046"/>
            <a:ext cx="758823" cy="83470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BA3A446B-3BD4-C5FF-8841-83CC5783F7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090" y="197566"/>
            <a:ext cx="758823" cy="83470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CC0BCE4C-433F-3570-2F90-472EDD8904E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64090" y="1549501"/>
            <a:ext cx="758823" cy="83470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FBD61C56-DE59-CFB4-C02C-E6F360092C7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8290" y="645596"/>
            <a:ext cx="758823" cy="834705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4DD09EFB-B721-E4D7-955A-D527D3F4AF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9367" y="144604"/>
            <a:ext cx="758823" cy="83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32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E50E38C-5C54-4DC0-81A3-D7A5EF9F99BF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50471F3-6FB8-4957-9A2A-2DC6F6A78373}"/>
              </a:ext>
            </a:extLst>
          </p:cNvPr>
          <p:cNvGrpSpPr/>
          <p:nvPr userDrawn="1"/>
        </p:nvGrpSpPr>
        <p:grpSpPr>
          <a:xfrm>
            <a:off x="9610762" y="6336040"/>
            <a:ext cx="1826059" cy="261610"/>
            <a:chOff x="9610761" y="6336040"/>
            <a:chExt cx="1826059" cy="2616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5398836-987A-4C13-942A-0924196C8EA8}"/>
                </a:ext>
              </a:extLst>
            </p:cNvPr>
            <p:cNvSpPr txBox="1"/>
            <p:nvPr/>
          </p:nvSpPr>
          <p:spPr>
            <a:xfrm>
              <a:off x="9610761" y="6336040"/>
              <a:ext cx="84830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>
                  <a:solidFill>
                    <a:schemeClr val="bg1"/>
                  </a:solidFill>
                  <a:latin typeface="+mj-lt"/>
                </a:rPr>
                <a:t>Find us on</a:t>
              </a:r>
              <a:endParaRPr lang="en-GB" sz="1100" b="1">
                <a:solidFill>
                  <a:schemeClr val="bg1"/>
                </a:solidFill>
                <a:latin typeface="+mj-lt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15DA9C8-B4B5-4572-9F58-4B984D569811}"/>
                </a:ext>
              </a:extLst>
            </p:cNvPr>
            <p:cNvGrpSpPr/>
            <p:nvPr/>
          </p:nvGrpSpPr>
          <p:grpSpPr>
            <a:xfrm>
              <a:off x="10556608" y="6396171"/>
              <a:ext cx="880212" cy="141333"/>
              <a:chOff x="3707677" y="6319154"/>
              <a:chExt cx="1077507" cy="173012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BFC2F70A-BB9D-49D5-9920-B91FF3661937}"/>
                  </a:ext>
                </a:extLst>
              </p:cNvPr>
              <p:cNvSpPr/>
              <p:nvPr/>
            </p:nvSpPr>
            <p:spPr>
              <a:xfrm>
                <a:off x="3707677" y="6319154"/>
                <a:ext cx="173012" cy="173012"/>
              </a:xfrm>
              <a:custGeom>
                <a:avLst/>
                <a:gdLst>
                  <a:gd name="connsiteX0" fmla="*/ 6505575 w 6505575"/>
                  <a:gd name="connsiteY0" fmla="*/ 3252788 h 6505575"/>
                  <a:gd name="connsiteX1" fmla="*/ 3252788 w 6505575"/>
                  <a:gd name="connsiteY1" fmla="*/ 0 h 6505575"/>
                  <a:gd name="connsiteX2" fmla="*/ 0 w 6505575"/>
                  <a:gd name="connsiteY2" fmla="*/ 3252788 h 6505575"/>
                  <a:gd name="connsiteX3" fmla="*/ 3252788 w 6505575"/>
                  <a:gd name="connsiteY3" fmla="*/ 6505575 h 6505575"/>
                  <a:gd name="connsiteX4" fmla="*/ 3309966 w 6505575"/>
                  <a:gd name="connsiteY4" fmla="*/ 6504831 h 6505575"/>
                  <a:gd name="connsiteX5" fmla="*/ 3309966 w 6505575"/>
                  <a:gd name="connsiteY5" fmla="*/ 3972673 h 6505575"/>
                  <a:gd name="connsiteX6" fmla="*/ 2611124 w 6505575"/>
                  <a:gd name="connsiteY6" fmla="*/ 3972673 h 6505575"/>
                  <a:gd name="connsiteX7" fmla="*/ 2611124 w 6505575"/>
                  <a:gd name="connsiteY7" fmla="*/ 3158236 h 6505575"/>
                  <a:gd name="connsiteX8" fmla="*/ 3309966 w 6505575"/>
                  <a:gd name="connsiteY8" fmla="*/ 3158236 h 6505575"/>
                  <a:gd name="connsiteX9" fmla="*/ 3309966 w 6505575"/>
                  <a:gd name="connsiteY9" fmla="*/ 2558910 h 6505575"/>
                  <a:gd name="connsiteX10" fmla="*/ 4354306 w 6505575"/>
                  <a:gd name="connsiteY10" fmla="*/ 1485534 h 6505575"/>
                  <a:gd name="connsiteX11" fmla="*/ 4980831 w 6505575"/>
                  <a:gd name="connsiteY11" fmla="*/ 1517547 h 6505575"/>
                  <a:gd name="connsiteX12" fmla="*/ 4980831 w 6505575"/>
                  <a:gd name="connsiteY12" fmla="*/ 2243985 h 6505575"/>
                  <a:gd name="connsiteX13" fmla="*/ 4553287 w 6505575"/>
                  <a:gd name="connsiteY13" fmla="*/ 2243985 h 6505575"/>
                  <a:gd name="connsiteX14" fmla="*/ 4150659 w 6505575"/>
                  <a:gd name="connsiteY14" fmla="*/ 2639515 h 6505575"/>
                  <a:gd name="connsiteX15" fmla="*/ 4150659 w 6505575"/>
                  <a:gd name="connsiteY15" fmla="*/ 3158236 h 6505575"/>
                  <a:gd name="connsiteX16" fmla="*/ 4957206 w 6505575"/>
                  <a:gd name="connsiteY16" fmla="*/ 3158236 h 6505575"/>
                  <a:gd name="connsiteX17" fmla="*/ 4852082 w 6505575"/>
                  <a:gd name="connsiteY17" fmla="*/ 3972673 h 6505575"/>
                  <a:gd name="connsiteX18" fmla="*/ 4150659 w 6505575"/>
                  <a:gd name="connsiteY18" fmla="*/ 3972673 h 6505575"/>
                  <a:gd name="connsiteX19" fmla="*/ 4150659 w 6505575"/>
                  <a:gd name="connsiteY19" fmla="*/ 6379903 h 6505575"/>
                  <a:gd name="connsiteX20" fmla="*/ 6505575 w 6505575"/>
                  <a:gd name="connsiteY20" fmla="*/ 3252788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05575" h="6505575">
                    <a:moveTo>
                      <a:pt x="6505575" y="3252788"/>
                    </a:moveTo>
                    <a:cubicBezTo>
                      <a:pt x="6505575" y="1456597"/>
                      <a:pt x="5048978" y="0"/>
                      <a:pt x="3252788" y="0"/>
                    </a:cubicBezTo>
                    <a:cubicBezTo>
                      <a:pt x="1456597" y="0"/>
                      <a:pt x="0" y="1456597"/>
                      <a:pt x="0" y="3252788"/>
                    </a:cubicBezTo>
                    <a:cubicBezTo>
                      <a:pt x="0" y="5048978"/>
                      <a:pt x="1456597" y="6505575"/>
                      <a:pt x="3252788" y="6505575"/>
                    </a:cubicBezTo>
                    <a:cubicBezTo>
                      <a:pt x="3271897" y="6505575"/>
                      <a:pt x="3290906" y="6505178"/>
                      <a:pt x="3309966" y="6504831"/>
                    </a:cubicBezTo>
                    <a:lnTo>
                      <a:pt x="3309966" y="3972673"/>
                    </a:lnTo>
                    <a:lnTo>
                      <a:pt x="2611124" y="3972673"/>
                    </a:lnTo>
                    <a:lnTo>
                      <a:pt x="2611124" y="3158236"/>
                    </a:lnTo>
                    <a:lnTo>
                      <a:pt x="3309966" y="3158236"/>
                    </a:lnTo>
                    <a:lnTo>
                      <a:pt x="3309966" y="2558910"/>
                    </a:lnTo>
                    <a:cubicBezTo>
                      <a:pt x="3309966" y="1863841"/>
                      <a:pt x="3734283" y="1485534"/>
                      <a:pt x="4354306" y="1485534"/>
                    </a:cubicBezTo>
                    <a:cubicBezTo>
                      <a:pt x="4651214" y="1485534"/>
                      <a:pt x="4906430" y="1507670"/>
                      <a:pt x="4980831" y="1517547"/>
                    </a:cubicBezTo>
                    <a:lnTo>
                      <a:pt x="4980831" y="2243985"/>
                    </a:lnTo>
                    <a:lnTo>
                      <a:pt x="4553287" y="2243985"/>
                    </a:lnTo>
                    <a:cubicBezTo>
                      <a:pt x="4215977" y="2243985"/>
                      <a:pt x="4150659" y="2404301"/>
                      <a:pt x="4150659" y="2639515"/>
                    </a:cubicBezTo>
                    <a:lnTo>
                      <a:pt x="4150659" y="3158236"/>
                    </a:lnTo>
                    <a:lnTo>
                      <a:pt x="4957206" y="3158236"/>
                    </a:lnTo>
                    <a:lnTo>
                      <a:pt x="4852082" y="3972673"/>
                    </a:lnTo>
                    <a:lnTo>
                      <a:pt x="4150659" y="3972673"/>
                    </a:lnTo>
                    <a:lnTo>
                      <a:pt x="4150659" y="6379903"/>
                    </a:lnTo>
                    <a:cubicBezTo>
                      <a:pt x="5510273" y="5990130"/>
                      <a:pt x="6505575" y="4737527"/>
                      <a:pt x="6505575" y="325278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Graphic 39">
                <a:extLst>
                  <a:ext uri="{FF2B5EF4-FFF2-40B4-BE49-F238E27FC236}">
                    <a16:creationId xmlns:a16="http://schemas.microsoft.com/office/drawing/2014/main" id="{4A635E53-30B5-49D6-AA04-5F38A16BC28D}"/>
                  </a:ext>
                </a:extLst>
              </p:cNvPr>
              <p:cNvSpPr/>
              <p:nvPr/>
            </p:nvSpPr>
            <p:spPr>
              <a:xfrm>
                <a:off x="4310675" y="6319154"/>
                <a:ext cx="173012" cy="173012"/>
              </a:xfrm>
              <a:custGeom>
                <a:avLst/>
                <a:gdLst>
                  <a:gd name="connsiteX0" fmla="*/ 3252788 w 6505575"/>
                  <a:gd name="connsiteY0" fmla="*/ 0 h 6505575"/>
                  <a:gd name="connsiteX1" fmla="*/ 0 w 6505575"/>
                  <a:gd name="connsiteY1" fmla="*/ 3252788 h 6505575"/>
                  <a:gd name="connsiteX2" fmla="*/ 3252788 w 6505575"/>
                  <a:gd name="connsiteY2" fmla="*/ 6505575 h 6505575"/>
                  <a:gd name="connsiteX3" fmla="*/ 6505575 w 6505575"/>
                  <a:gd name="connsiteY3" fmla="*/ 3252788 h 6505575"/>
                  <a:gd name="connsiteX4" fmla="*/ 3252788 w 6505575"/>
                  <a:gd name="connsiteY4" fmla="*/ 0 h 6505575"/>
                  <a:gd name="connsiteX5" fmla="*/ 4737974 w 6505575"/>
                  <a:gd name="connsiteY5" fmla="*/ 2536178 h 6505575"/>
                  <a:gd name="connsiteX6" fmla="*/ 4740108 w 6505575"/>
                  <a:gd name="connsiteY6" fmla="*/ 2632665 h 6505575"/>
                  <a:gd name="connsiteX7" fmla="*/ 2615840 w 6505575"/>
                  <a:gd name="connsiteY7" fmla="*/ 4756934 h 6505575"/>
                  <a:gd name="connsiteX8" fmla="*/ 2615889 w 6505575"/>
                  <a:gd name="connsiteY8" fmla="*/ 4756934 h 6505575"/>
                  <a:gd name="connsiteX9" fmla="*/ 2615840 w 6505575"/>
                  <a:gd name="connsiteY9" fmla="*/ 4756934 h 6505575"/>
                  <a:gd name="connsiteX10" fmla="*/ 1471438 w 6505575"/>
                  <a:gd name="connsiteY10" fmla="*/ 4421560 h 6505575"/>
                  <a:gd name="connsiteX11" fmla="*/ 1649523 w 6505575"/>
                  <a:gd name="connsiteY11" fmla="*/ 4431884 h 6505575"/>
                  <a:gd name="connsiteX12" fmla="*/ 2576828 w 6505575"/>
                  <a:gd name="connsiteY12" fmla="*/ 4112293 h 6505575"/>
                  <a:gd name="connsiteX13" fmla="*/ 1879327 w 6505575"/>
                  <a:gd name="connsiteY13" fmla="*/ 3593721 h 6505575"/>
                  <a:gd name="connsiteX14" fmla="*/ 2019641 w 6505575"/>
                  <a:gd name="connsiteY14" fmla="*/ 3607221 h 6505575"/>
                  <a:gd name="connsiteX15" fmla="*/ 2216537 w 6505575"/>
                  <a:gd name="connsiteY15" fmla="*/ 3580915 h 6505575"/>
                  <a:gd name="connsiteX16" fmla="*/ 1617559 w 6505575"/>
                  <a:gd name="connsiteY16" fmla="*/ 2849068 h 6505575"/>
                  <a:gd name="connsiteX17" fmla="*/ 1617658 w 6505575"/>
                  <a:gd name="connsiteY17" fmla="*/ 2839538 h 6505575"/>
                  <a:gd name="connsiteX18" fmla="*/ 1955812 w 6505575"/>
                  <a:gd name="connsiteY18" fmla="*/ 2932899 h 6505575"/>
                  <a:gd name="connsiteX19" fmla="*/ 1623565 w 6505575"/>
                  <a:gd name="connsiteY19" fmla="*/ 2311437 h 6505575"/>
                  <a:gd name="connsiteX20" fmla="*/ 1724668 w 6505575"/>
                  <a:gd name="connsiteY20" fmla="*/ 1936157 h 6505575"/>
                  <a:gd name="connsiteX21" fmla="*/ 3263608 w 6505575"/>
                  <a:gd name="connsiteY21" fmla="*/ 2716248 h 6505575"/>
                  <a:gd name="connsiteX22" fmla="*/ 3244201 w 6505575"/>
                  <a:gd name="connsiteY22" fmla="*/ 2546005 h 6505575"/>
                  <a:gd name="connsiteX23" fmla="*/ 3990889 w 6505575"/>
                  <a:gd name="connsiteY23" fmla="*/ 1799466 h 6505575"/>
                  <a:gd name="connsiteX24" fmla="*/ 4535866 w 6505575"/>
                  <a:gd name="connsiteY24" fmla="*/ 2035375 h 6505575"/>
                  <a:gd name="connsiteX25" fmla="*/ 5009966 w 6505575"/>
                  <a:gd name="connsiteY25" fmla="*/ 1854162 h 6505575"/>
                  <a:gd name="connsiteX26" fmla="*/ 4681640 w 6505575"/>
                  <a:gd name="connsiteY26" fmla="*/ 2267114 h 6505575"/>
                  <a:gd name="connsiteX27" fmla="*/ 5110375 w 6505575"/>
                  <a:gd name="connsiteY27" fmla="*/ 2149532 h 6505575"/>
                  <a:gd name="connsiteX28" fmla="*/ 4737974 w 6505575"/>
                  <a:gd name="connsiteY28" fmla="*/ 2536178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6505575" h="6505575">
                    <a:moveTo>
                      <a:pt x="3252788" y="0"/>
                    </a:moveTo>
                    <a:cubicBezTo>
                      <a:pt x="1456597" y="0"/>
                      <a:pt x="0" y="1456597"/>
                      <a:pt x="0" y="3252788"/>
                    </a:cubicBezTo>
                    <a:cubicBezTo>
                      <a:pt x="0" y="5048978"/>
                      <a:pt x="1456597" y="6505575"/>
                      <a:pt x="3252788" y="6505575"/>
                    </a:cubicBezTo>
                    <a:cubicBezTo>
                      <a:pt x="5048978" y="6505575"/>
                      <a:pt x="6505575" y="5048978"/>
                      <a:pt x="6505575" y="3252788"/>
                    </a:cubicBezTo>
                    <a:cubicBezTo>
                      <a:pt x="6505575" y="1456597"/>
                      <a:pt x="5048978" y="0"/>
                      <a:pt x="3252788" y="0"/>
                    </a:cubicBezTo>
                    <a:close/>
                    <a:moveTo>
                      <a:pt x="4737974" y="2536178"/>
                    </a:moveTo>
                    <a:cubicBezTo>
                      <a:pt x="4739413" y="2568191"/>
                      <a:pt x="4740108" y="2600354"/>
                      <a:pt x="4740108" y="2632665"/>
                    </a:cubicBezTo>
                    <a:cubicBezTo>
                      <a:pt x="4740108" y="3619232"/>
                      <a:pt x="3989152" y="4756884"/>
                      <a:pt x="2615840" y="4756934"/>
                    </a:cubicBezTo>
                    <a:lnTo>
                      <a:pt x="2615889" y="4756934"/>
                    </a:lnTo>
                    <a:lnTo>
                      <a:pt x="2615840" y="4756934"/>
                    </a:lnTo>
                    <a:cubicBezTo>
                      <a:pt x="2194202" y="4756934"/>
                      <a:pt x="1801849" y="4633346"/>
                      <a:pt x="1471438" y="4421560"/>
                    </a:cubicBezTo>
                    <a:cubicBezTo>
                      <a:pt x="1529856" y="4428459"/>
                      <a:pt x="1589318" y="4431884"/>
                      <a:pt x="1649523" y="4431884"/>
                    </a:cubicBezTo>
                    <a:cubicBezTo>
                      <a:pt x="1999341" y="4431884"/>
                      <a:pt x="2321264" y="4312564"/>
                      <a:pt x="2576828" y="4112293"/>
                    </a:cubicBezTo>
                    <a:cubicBezTo>
                      <a:pt x="2249990" y="4106237"/>
                      <a:pt x="1974425" y="3890381"/>
                      <a:pt x="1879327" y="3593721"/>
                    </a:cubicBezTo>
                    <a:cubicBezTo>
                      <a:pt x="1924841" y="3602456"/>
                      <a:pt x="1971645" y="3607221"/>
                      <a:pt x="2019641" y="3607221"/>
                    </a:cubicBezTo>
                    <a:cubicBezTo>
                      <a:pt x="2087788" y="3607221"/>
                      <a:pt x="2153800" y="3598039"/>
                      <a:pt x="2216537" y="3580915"/>
                    </a:cubicBezTo>
                    <a:cubicBezTo>
                      <a:pt x="1874909" y="3512520"/>
                      <a:pt x="1617559" y="3210599"/>
                      <a:pt x="1617559" y="2849068"/>
                    </a:cubicBezTo>
                    <a:cubicBezTo>
                      <a:pt x="1617559" y="2845693"/>
                      <a:pt x="1617559" y="2842665"/>
                      <a:pt x="1617658" y="2839538"/>
                    </a:cubicBezTo>
                    <a:cubicBezTo>
                      <a:pt x="1718266" y="2895475"/>
                      <a:pt x="1833316" y="2929127"/>
                      <a:pt x="1955812" y="2932899"/>
                    </a:cubicBezTo>
                    <a:cubicBezTo>
                      <a:pt x="1755342" y="2799137"/>
                      <a:pt x="1623565" y="2570475"/>
                      <a:pt x="1623565" y="2311437"/>
                    </a:cubicBezTo>
                    <a:cubicBezTo>
                      <a:pt x="1623565" y="2174647"/>
                      <a:pt x="1660542" y="2046493"/>
                      <a:pt x="1724668" y="1936157"/>
                    </a:cubicBezTo>
                    <a:cubicBezTo>
                      <a:pt x="2092850" y="2387922"/>
                      <a:pt x="2643089" y="2685029"/>
                      <a:pt x="3263608" y="2716248"/>
                    </a:cubicBezTo>
                    <a:cubicBezTo>
                      <a:pt x="3250802" y="2661552"/>
                      <a:pt x="3244201" y="2604573"/>
                      <a:pt x="3244201" y="2546005"/>
                    </a:cubicBezTo>
                    <a:cubicBezTo>
                      <a:pt x="3244201" y="2133848"/>
                      <a:pt x="3578583" y="1799466"/>
                      <a:pt x="3990889" y="1799466"/>
                    </a:cubicBezTo>
                    <a:cubicBezTo>
                      <a:pt x="4205654" y="1799466"/>
                      <a:pt x="4399622" y="1890246"/>
                      <a:pt x="4535866" y="2035375"/>
                    </a:cubicBezTo>
                    <a:cubicBezTo>
                      <a:pt x="4705960" y="2001822"/>
                      <a:pt x="4865681" y="1939681"/>
                      <a:pt x="5009966" y="1854162"/>
                    </a:cubicBezTo>
                    <a:cubicBezTo>
                      <a:pt x="4954128" y="2028426"/>
                      <a:pt x="4835802" y="2174647"/>
                      <a:pt x="4681640" y="2267114"/>
                    </a:cubicBezTo>
                    <a:cubicBezTo>
                      <a:pt x="4832675" y="2249047"/>
                      <a:pt x="4976612" y="2208993"/>
                      <a:pt x="5110375" y="2149532"/>
                    </a:cubicBezTo>
                    <a:cubicBezTo>
                      <a:pt x="5010462" y="2299277"/>
                      <a:pt x="4883748" y="2430806"/>
                      <a:pt x="4737974" y="2536178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29550256-CE3C-4469-ABEC-4EBDA5B9012B}"/>
                  </a:ext>
                </a:extLst>
              </p:cNvPr>
              <p:cNvSpPr/>
              <p:nvPr/>
            </p:nvSpPr>
            <p:spPr>
              <a:xfrm>
                <a:off x="4612172" y="6319154"/>
                <a:ext cx="173012" cy="173012"/>
              </a:xfrm>
              <a:custGeom>
                <a:avLst/>
                <a:gdLst>
                  <a:gd name="connsiteX0" fmla="*/ 2847628 w 6505575"/>
                  <a:gd name="connsiteY0" fmla="*/ 2643386 h 6505575"/>
                  <a:gd name="connsiteX1" fmla="*/ 3905718 w 6505575"/>
                  <a:gd name="connsiteY1" fmla="*/ 3252787 h 6505575"/>
                  <a:gd name="connsiteX2" fmla="*/ 2847628 w 6505575"/>
                  <a:gd name="connsiteY2" fmla="*/ 3862189 h 6505575"/>
                  <a:gd name="connsiteX3" fmla="*/ 3252788 w 6505575"/>
                  <a:gd name="connsiteY3" fmla="*/ 1829693 h 6505575"/>
                  <a:gd name="connsiteX4" fmla="*/ 1662279 w 6505575"/>
                  <a:gd name="connsiteY4" fmla="*/ 1913425 h 6505575"/>
                  <a:gd name="connsiteX5" fmla="*/ 1303974 w 6505575"/>
                  <a:gd name="connsiteY5" fmla="*/ 2275055 h 6505575"/>
                  <a:gd name="connsiteX6" fmla="*/ 1220242 w 6505575"/>
                  <a:gd name="connsiteY6" fmla="*/ 3252788 h 6505575"/>
                  <a:gd name="connsiteX7" fmla="*/ 1303974 w 6505575"/>
                  <a:gd name="connsiteY7" fmla="*/ 4230520 h 6505575"/>
                  <a:gd name="connsiteX8" fmla="*/ 1662279 w 6505575"/>
                  <a:gd name="connsiteY8" fmla="*/ 4588825 h 6505575"/>
                  <a:gd name="connsiteX9" fmla="*/ 3252788 w 6505575"/>
                  <a:gd name="connsiteY9" fmla="*/ 4675882 h 6505575"/>
                  <a:gd name="connsiteX10" fmla="*/ 4843296 w 6505575"/>
                  <a:gd name="connsiteY10" fmla="*/ 4592150 h 6505575"/>
                  <a:gd name="connsiteX11" fmla="*/ 5201601 w 6505575"/>
                  <a:gd name="connsiteY11" fmla="*/ 4233895 h 6505575"/>
                  <a:gd name="connsiteX12" fmla="*/ 5285284 w 6505575"/>
                  <a:gd name="connsiteY12" fmla="*/ 3256113 h 6505575"/>
                  <a:gd name="connsiteX13" fmla="*/ 5201601 w 6505575"/>
                  <a:gd name="connsiteY13" fmla="*/ 2275055 h 6505575"/>
                  <a:gd name="connsiteX14" fmla="*/ 4843296 w 6505575"/>
                  <a:gd name="connsiteY14" fmla="*/ 1916750 h 6505575"/>
                  <a:gd name="connsiteX15" fmla="*/ 3252788 w 6505575"/>
                  <a:gd name="connsiteY15" fmla="*/ 1829693 h 6505575"/>
                  <a:gd name="connsiteX16" fmla="*/ 3252788 w 6505575"/>
                  <a:gd name="connsiteY16" fmla="*/ 0 h 6505575"/>
                  <a:gd name="connsiteX17" fmla="*/ 6505575 w 6505575"/>
                  <a:gd name="connsiteY17" fmla="*/ 3252788 h 6505575"/>
                  <a:gd name="connsiteX18" fmla="*/ 3252788 w 6505575"/>
                  <a:gd name="connsiteY18" fmla="*/ 6505575 h 6505575"/>
                  <a:gd name="connsiteX19" fmla="*/ 0 w 6505575"/>
                  <a:gd name="connsiteY19" fmla="*/ 3252788 h 6505575"/>
                  <a:gd name="connsiteX20" fmla="*/ 3252788 w 6505575"/>
                  <a:gd name="connsiteY20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05575" h="6505575">
                    <a:moveTo>
                      <a:pt x="2847628" y="2643386"/>
                    </a:moveTo>
                    <a:lnTo>
                      <a:pt x="3905718" y="3252787"/>
                    </a:lnTo>
                    <a:lnTo>
                      <a:pt x="2847628" y="3862189"/>
                    </a:lnTo>
                    <a:close/>
                    <a:moveTo>
                      <a:pt x="3252788" y="1829693"/>
                    </a:moveTo>
                    <a:cubicBezTo>
                      <a:pt x="3252788" y="1829693"/>
                      <a:pt x="1980381" y="1829693"/>
                      <a:pt x="1662279" y="1913425"/>
                    </a:cubicBezTo>
                    <a:cubicBezTo>
                      <a:pt x="1491490" y="1960279"/>
                      <a:pt x="1350828" y="2100941"/>
                      <a:pt x="1303974" y="2275055"/>
                    </a:cubicBezTo>
                    <a:cubicBezTo>
                      <a:pt x="1220242" y="2593157"/>
                      <a:pt x="1220242" y="3252788"/>
                      <a:pt x="1220242" y="3252788"/>
                    </a:cubicBezTo>
                    <a:cubicBezTo>
                      <a:pt x="1220242" y="3252788"/>
                      <a:pt x="1220242" y="3915793"/>
                      <a:pt x="1303974" y="4230520"/>
                    </a:cubicBezTo>
                    <a:cubicBezTo>
                      <a:pt x="1350878" y="4404635"/>
                      <a:pt x="1488164" y="4541971"/>
                      <a:pt x="1662279" y="4588825"/>
                    </a:cubicBezTo>
                    <a:cubicBezTo>
                      <a:pt x="1983706" y="4675882"/>
                      <a:pt x="3252788" y="4675882"/>
                      <a:pt x="3252788" y="4675882"/>
                    </a:cubicBezTo>
                    <a:cubicBezTo>
                      <a:pt x="3252788" y="4675882"/>
                      <a:pt x="4525195" y="4675882"/>
                      <a:pt x="4843296" y="4592150"/>
                    </a:cubicBezTo>
                    <a:cubicBezTo>
                      <a:pt x="5017411" y="4545296"/>
                      <a:pt x="5154698" y="4408010"/>
                      <a:pt x="5201601" y="4233895"/>
                    </a:cubicBezTo>
                    <a:cubicBezTo>
                      <a:pt x="5285284" y="3915793"/>
                      <a:pt x="5285284" y="3256113"/>
                      <a:pt x="5285284" y="3256113"/>
                    </a:cubicBezTo>
                    <a:cubicBezTo>
                      <a:pt x="5285284" y="3256113"/>
                      <a:pt x="5288659" y="2593157"/>
                      <a:pt x="5201601" y="2275055"/>
                    </a:cubicBezTo>
                    <a:cubicBezTo>
                      <a:pt x="5154698" y="2100941"/>
                      <a:pt x="5017411" y="1963604"/>
                      <a:pt x="4843296" y="1916750"/>
                    </a:cubicBezTo>
                    <a:cubicBezTo>
                      <a:pt x="4525195" y="1829693"/>
                      <a:pt x="3252788" y="1829693"/>
                      <a:pt x="3252788" y="1829693"/>
                    </a:cubicBezTo>
                    <a:close/>
                    <a:moveTo>
                      <a:pt x="3252788" y="0"/>
                    </a:moveTo>
                    <a:cubicBezTo>
                      <a:pt x="5048978" y="0"/>
                      <a:pt x="6505575" y="1456597"/>
                      <a:pt x="6505575" y="3252788"/>
                    </a:cubicBezTo>
                    <a:cubicBezTo>
                      <a:pt x="6505575" y="5048978"/>
                      <a:pt x="5048978" y="6505575"/>
                      <a:pt x="3252788" y="6505575"/>
                    </a:cubicBezTo>
                    <a:cubicBezTo>
                      <a:pt x="1456597" y="6505575"/>
                      <a:pt x="0" y="5048978"/>
                      <a:pt x="0" y="3252788"/>
                    </a:cubicBezTo>
                    <a:cubicBezTo>
                      <a:pt x="0" y="1456597"/>
                      <a:pt x="1456597" y="0"/>
                      <a:pt x="32527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82089D39-BCEC-474F-83CE-68C9CB38CF88}"/>
                  </a:ext>
                </a:extLst>
              </p:cNvPr>
              <p:cNvSpPr/>
              <p:nvPr/>
            </p:nvSpPr>
            <p:spPr>
              <a:xfrm>
                <a:off x="4009175" y="6319154"/>
                <a:ext cx="173012" cy="173012"/>
              </a:xfrm>
              <a:custGeom>
                <a:avLst/>
                <a:gdLst>
                  <a:gd name="connsiteX0" fmla="*/ 3252789 w 6505575"/>
                  <a:gd name="connsiteY0" fmla="*/ 2630184 h 6505575"/>
                  <a:gd name="connsiteX1" fmla="*/ 3875393 w 6505575"/>
                  <a:gd name="connsiteY1" fmla="*/ 3252789 h 6505575"/>
                  <a:gd name="connsiteX2" fmla="*/ 3252789 w 6505575"/>
                  <a:gd name="connsiteY2" fmla="*/ 3875393 h 6505575"/>
                  <a:gd name="connsiteX3" fmla="*/ 2630184 w 6505575"/>
                  <a:gd name="connsiteY3" fmla="*/ 3252789 h 6505575"/>
                  <a:gd name="connsiteX4" fmla="*/ 3252789 w 6505575"/>
                  <a:gd name="connsiteY4" fmla="*/ 2630184 h 6505575"/>
                  <a:gd name="connsiteX5" fmla="*/ 3252788 w 6505575"/>
                  <a:gd name="connsiteY5" fmla="*/ 2293668 h 6505575"/>
                  <a:gd name="connsiteX6" fmla="*/ 2293619 w 6505575"/>
                  <a:gd name="connsiteY6" fmla="*/ 3252787 h 6505575"/>
                  <a:gd name="connsiteX7" fmla="*/ 3252788 w 6505575"/>
                  <a:gd name="connsiteY7" fmla="*/ 4211907 h 6505575"/>
                  <a:gd name="connsiteX8" fmla="*/ 4211908 w 6505575"/>
                  <a:gd name="connsiteY8" fmla="*/ 3252787 h 6505575"/>
                  <a:gd name="connsiteX9" fmla="*/ 3252788 w 6505575"/>
                  <a:gd name="connsiteY9" fmla="*/ 2293668 h 6505575"/>
                  <a:gd name="connsiteX10" fmla="*/ 4249828 w 6505575"/>
                  <a:gd name="connsiteY10" fmla="*/ 2031602 h 6505575"/>
                  <a:gd name="connsiteX11" fmla="*/ 4025682 w 6505575"/>
                  <a:gd name="connsiteY11" fmla="*/ 2255747 h 6505575"/>
                  <a:gd name="connsiteX12" fmla="*/ 4249828 w 6505575"/>
                  <a:gd name="connsiteY12" fmla="*/ 2479893 h 6505575"/>
                  <a:gd name="connsiteX13" fmla="*/ 4473973 w 6505575"/>
                  <a:gd name="connsiteY13" fmla="*/ 2255747 h 6505575"/>
                  <a:gd name="connsiteX14" fmla="*/ 4249828 w 6505575"/>
                  <a:gd name="connsiteY14" fmla="*/ 2031602 h 6505575"/>
                  <a:gd name="connsiteX15" fmla="*/ 3252788 w 6505575"/>
                  <a:gd name="connsiteY15" fmla="*/ 1721541 h 6505575"/>
                  <a:gd name="connsiteX16" fmla="*/ 4007566 w 6505575"/>
                  <a:gd name="connsiteY16" fmla="*/ 1732460 h 6505575"/>
                  <a:gd name="connsiteX17" fmla="*/ 4354356 w 6505575"/>
                  <a:gd name="connsiteY17" fmla="*/ 1796736 h 6505575"/>
                  <a:gd name="connsiteX18" fmla="*/ 4569121 w 6505575"/>
                  <a:gd name="connsiteY18" fmla="*/ 1936454 h 6505575"/>
                  <a:gd name="connsiteX19" fmla="*/ 4708839 w 6505575"/>
                  <a:gd name="connsiteY19" fmla="*/ 2151219 h 6505575"/>
                  <a:gd name="connsiteX20" fmla="*/ 4773164 w 6505575"/>
                  <a:gd name="connsiteY20" fmla="*/ 2498059 h 6505575"/>
                  <a:gd name="connsiteX21" fmla="*/ 4784034 w 6505575"/>
                  <a:gd name="connsiteY21" fmla="*/ 3252837 h 6505575"/>
                  <a:gd name="connsiteX22" fmla="*/ 4773164 w 6505575"/>
                  <a:gd name="connsiteY22" fmla="*/ 4007615 h 6505575"/>
                  <a:gd name="connsiteX23" fmla="*/ 4708839 w 6505575"/>
                  <a:gd name="connsiteY23" fmla="*/ 4354405 h 6505575"/>
                  <a:gd name="connsiteX24" fmla="*/ 4354356 w 6505575"/>
                  <a:gd name="connsiteY24" fmla="*/ 4708888 h 6505575"/>
                  <a:gd name="connsiteX25" fmla="*/ 4007516 w 6505575"/>
                  <a:gd name="connsiteY25" fmla="*/ 4773213 h 6505575"/>
                  <a:gd name="connsiteX26" fmla="*/ 3252738 w 6505575"/>
                  <a:gd name="connsiteY26" fmla="*/ 4784083 h 6505575"/>
                  <a:gd name="connsiteX27" fmla="*/ 2498010 w 6505575"/>
                  <a:gd name="connsiteY27" fmla="*/ 4773213 h 6505575"/>
                  <a:gd name="connsiteX28" fmla="*/ 2151170 w 6505575"/>
                  <a:gd name="connsiteY28" fmla="*/ 4708888 h 6505575"/>
                  <a:gd name="connsiteX29" fmla="*/ 1936405 w 6505575"/>
                  <a:gd name="connsiteY29" fmla="*/ 4569170 h 6505575"/>
                  <a:gd name="connsiteX30" fmla="*/ 1796687 w 6505575"/>
                  <a:gd name="connsiteY30" fmla="*/ 4354405 h 6505575"/>
                  <a:gd name="connsiteX31" fmla="*/ 1732411 w 6505575"/>
                  <a:gd name="connsiteY31" fmla="*/ 4007615 h 6505575"/>
                  <a:gd name="connsiteX32" fmla="*/ 1721492 w 6505575"/>
                  <a:gd name="connsiteY32" fmla="*/ 3252837 h 6505575"/>
                  <a:gd name="connsiteX33" fmla="*/ 1732411 w 6505575"/>
                  <a:gd name="connsiteY33" fmla="*/ 2498059 h 6505575"/>
                  <a:gd name="connsiteX34" fmla="*/ 1796687 w 6505575"/>
                  <a:gd name="connsiteY34" fmla="*/ 2151219 h 6505575"/>
                  <a:gd name="connsiteX35" fmla="*/ 1936455 w 6505575"/>
                  <a:gd name="connsiteY35" fmla="*/ 1936454 h 6505575"/>
                  <a:gd name="connsiteX36" fmla="*/ 2151220 w 6505575"/>
                  <a:gd name="connsiteY36" fmla="*/ 1796736 h 6505575"/>
                  <a:gd name="connsiteX37" fmla="*/ 2498010 w 6505575"/>
                  <a:gd name="connsiteY37" fmla="*/ 1732411 h 6505575"/>
                  <a:gd name="connsiteX38" fmla="*/ 3252788 w 6505575"/>
                  <a:gd name="connsiteY38" fmla="*/ 1721541 h 6505575"/>
                  <a:gd name="connsiteX39" fmla="*/ 3252788 w 6505575"/>
                  <a:gd name="connsiteY39" fmla="*/ 1384976 h 6505575"/>
                  <a:gd name="connsiteX40" fmla="*/ 2482722 w 6505575"/>
                  <a:gd name="connsiteY40" fmla="*/ 1396243 h 6505575"/>
                  <a:gd name="connsiteX41" fmla="*/ 2029319 w 6505575"/>
                  <a:gd name="connsiteY41" fmla="*/ 1483052 h 6505575"/>
                  <a:gd name="connsiteX42" fmla="*/ 1698511 w 6505575"/>
                  <a:gd name="connsiteY42" fmla="*/ 1698511 h 6505575"/>
                  <a:gd name="connsiteX43" fmla="*/ 1483002 w 6505575"/>
                  <a:gd name="connsiteY43" fmla="*/ 2029319 h 6505575"/>
                  <a:gd name="connsiteX44" fmla="*/ 1396243 w 6505575"/>
                  <a:gd name="connsiteY44" fmla="*/ 2482722 h 6505575"/>
                  <a:gd name="connsiteX45" fmla="*/ 1384976 w 6505575"/>
                  <a:gd name="connsiteY45" fmla="*/ 3252788 h 6505575"/>
                  <a:gd name="connsiteX46" fmla="*/ 1396292 w 6505575"/>
                  <a:gd name="connsiteY46" fmla="*/ 4022903 h 6505575"/>
                  <a:gd name="connsiteX47" fmla="*/ 1483102 w 6505575"/>
                  <a:gd name="connsiteY47" fmla="*/ 4476256 h 6505575"/>
                  <a:gd name="connsiteX48" fmla="*/ 1698511 w 6505575"/>
                  <a:gd name="connsiteY48" fmla="*/ 4807064 h 6505575"/>
                  <a:gd name="connsiteX49" fmla="*/ 2029369 w 6505575"/>
                  <a:gd name="connsiteY49" fmla="*/ 5022523 h 6505575"/>
                  <a:gd name="connsiteX50" fmla="*/ 2482722 w 6505575"/>
                  <a:gd name="connsiteY50" fmla="*/ 5109332 h 6505575"/>
                  <a:gd name="connsiteX51" fmla="*/ 3252837 w 6505575"/>
                  <a:gd name="connsiteY51" fmla="*/ 5120599 h 6505575"/>
                  <a:gd name="connsiteX52" fmla="*/ 4022903 w 6505575"/>
                  <a:gd name="connsiteY52" fmla="*/ 5109332 h 6505575"/>
                  <a:gd name="connsiteX53" fmla="*/ 4476256 w 6505575"/>
                  <a:gd name="connsiteY53" fmla="*/ 5022523 h 6505575"/>
                  <a:gd name="connsiteX54" fmla="*/ 5022523 w 6505575"/>
                  <a:gd name="connsiteY54" fmla="*/ 4476256 h 6505575"/>
                  <a:gd name="connsiteX55" fmla="*/ 5109332 w 6505575"/>
                  <a:gd name="connsiteY55" fmla="*/ 4022853 h 6505575"/>
                  <a:gd name="connsiteX56" fmla="*/ 5120599 w 6505575"/>
                  <a:gd name="connsiteY56" fmla="*/ 3252788 h 6505575"/>
                  <a:gd name="connsiteX57" fmla="*/ 5109382 w 6505575"/>
                  <a:gd name="connsiteY57" fmla="*/ 2482722 h 6505575"/>
                  <a:gd name="connsiteX58" fmla="*/ 5022523 w 6505575"/>
                  <a:gd name="connsiteY58" fmla="*/ 2029319 h 6505575"/>
                  <a:gd name="connsiteX59" fmla="*/ 4807114 w 6505575"/>
                  <a:gd name="connsiteY59" fmla="*/ 1698511 h 6505575"/>
                  <a:gd name="connsiteX60" fmla="*/ 4476256 w 6505575"/>
                  <a:gd name="connsiteY60" fmla="*/ 1483002 h 6505575"/>
                  <a:gd name="connsiteX61" fmla="*/ 4022853 w 6505575"/>
                  <a:gd name="connsiteY61" fmla="*/ 1396292 h 6505575"/>
                  <a:gd name="connsiteX62" fmla="*/ 3252788 w 6505575"/>
                  <a:gd name="connsiteY62" fmla="*/ 1384976 h 6505575"/>
                  <a:gd name="connsiteX63" fmla="*/ 3252788 w 6505575"/>
                  <a:gd name="connsiteY63" fmla="*/ 0 h 6505575"/>
                  <a:gd name="connsiteX64" fmla="*/ 6505575 w 6505575"/>
                  <a:gd name="connsiteY64" fmla="*/ 3252788 h 6505575"/>
                  <a:gd name="connsiteX65" fmla="*/ 3252788 w 6505575"/>
                  <a:gd name="connsiteY65" fmla="*/ 6505575 h 6505575"/>
                  <a:gd name="connsiteX66" fmla="*/ 0 w 6505575"/>
                  <a:gd name="connsiteY66" fmla="*/ 3252788 h 6505575"/>
                  <a:gd name="connsiteX67" fmla="*/ 3252788 w 6505575"/>
                  <a:gd name="connsiteY67" fmla="*/ 0 h 650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6505575" h="6505575">
                    <a:moveTo>
                      <a:pt x="3252789" y="2630184"/>
                    </a:moveTo>
                    <a:cubicBezTo>
                      <a:pt x="3596650" y="2630184"/>
                      <a:pt x="3875393" y="2908927"/>
                      <a:pt x="3875393" y="3252789"/>
                    </a:cubicBezTo>
                    <a:cubicBezTo>
                      <a:pt x="3875393" y="3596650"/>
                      <a:pt x="3596650" y="3875393"/>
                      <a:pt x="3252789" y="3875393"/>
                    </a:cubicBezTo>
                    <a:cubicBezTo>
                      <a:pt x="2908926" y="3875393"/>
                      <a:pt x="2630184" y="3596650"/>
                      <a:pt x="2630184" y="3252789"/>
                    </a:cubicBezTo>
                    <a:cubicBezTo>
                      <a:pt x="2630184" y="2908927"/>
                      <a:pt x="2908926" y="2630184"/>
                      <a:pt x="3252789" y="2630184"/>
                    </a:cubicBezTo>
                    <a:close/>
                    <a:moveTo>
                      <a:pt x="3252788" y="2293668"/>
                    </a:moveTo>
                    <a:cubicBezTo>
                      <a:pt x="2723048" y="2293668"/>
                      <a:pt x="2293619" y="2723048"/>
                      <a:pt x="2293619" y="3252787"/>
                    </a:cubicBezTo>
                    <a:cubicBezTo>
                      <a:pt x="2293619" y="3782527"/>
                      <a:pt x="2723048" y="4211907"/>
                      <a:pt x="3252788" y="4211907"/>
                    </a:cubicBezTo>
                    <a:cubicBezTo>
                      <a:pt x="3782478" y="4211907"/>
                      <a:pt x="4211908" y="3782527"/>
                      <a:pt x="4211908" y="3252787"/>
                    </a:cubicBezTo>
                    <a:cubicBezTo>
                      <a:pt x="4211908" y="2723048"/>
                      <a:pt x="3782478" y="2293668"/>
                      <a:pt x="3252788" y="2293668"/>
                    </a:cubicBezTo>
                    <a:close/>
                    <a:moveTo>
                      <a:pt x="4249828" y="2031602"/>
                    </a:moveTo>
                    <a:cubicBezTo>
                      <a:pt x="4126041" y="2031602"/>
                      <a:pt x="4025682" y="2131961"/>
                      <a:pt x="4025682" y="2255747"/>
                    </a:cubicBezTo>
                    <a:cubicBezTo>
                      <a:pt x="4025682" y="2379534"/>
                      <a:pt x="4126041" y="2479893"/>
                      <a:pt x="4249828" y="2479893"/>
                    </a:cubicBezTo>
                    <a:cubicBezTo>
                      <a:pt x="4373614" y="2479893"/>
                      <a:pt x="4473923" y="2379534"/>
                      <a:pt x="4473973" y="2255747"/>
                    </a:cubicBezTo>
                    <a:cubicBezTo>
                      <a:pt x="4473973" y="2131961"/>
                      <a:pt x="4373614" y="2031602"/>
                      <a:pt x="4249828" y="2031602"/>
                    </a:cubicBezTo>
                    <a:close/>
                    <a:moveTo>
                      <a:pt x="3252788" y="1721541"/>
                    </a:moveTo>
                    <a:cubicBezTo>
                      <a:pt x="3751506" y="1721541"/>
                      <a:pt x="3810570" y="1723477"/>
                      <a:pt x="4007566" y="1732460"/>
                    </a:cubicBezTo>
                    <a:cubicBezTo>
                      <a:pt x="4189672" y="1740749"/>
                      <a:pt x="4288542" y="1771175"/>
                      <a:pt x="4354356" y="1796736"/>
                    </a:cubicBezTo>
                    <a:cubicBezTo>
                      <a:pt x="4435507" y="1826665"/>
                      <a:pt x="4508865" y="1874412"/>
                      <a:pt x="4569121" y="1936454"/>
                    </a:cubicBezTo>
                    <a:cubicBezTo>
                      <a:pt x="4631163" y="1996710"/>
                      <a:pt x="4678910" y="2070118"/>
                      <a:pt x="4708839" y="2151219"/>
                    </a:cubicBezTo>
                    <a:cubicBezTo>
                      <a:pt x="4734450" y="2217033"/>
                      <a:pt x="4764875" y="2315953"/>
                      <a:pt x="4773164" y="2498059"/>
                    </a:cubicBezTo>
                    <a:cubicBezTo>
                      <a:pt x="4782148" y="2695005"/>
                      <a:pt x="4784034" y="2754069"/>
                      <a:pt x="4784034" y="3252837"/>
                    </a:cubicBezTo>
                    <a:cubicBezTo>
                      <a:pt x="4784034" y="3751555"/>
                      <a:pt x="4782148" y="3810619"/>
                      <a:pt x="4773164" y="4007615"/>
                    </a:cubicBezTo>
                    <a:cubicBezTo>
                      <a:pt x="4764826" y="4189721"/>
                      <a:pt x="4734400" y="4288591"/>
                      <a:pt x="4708839" y="4354405"/>
                    </a:cubicBezTo>
                    <a:cubicBezTo>
                      <a:pt x="4646003" y="4517302"/>
                      <a:pt x="4517253" y="4646052"/>
                      <a:pt x="4354356" y="4708888"/>
                    </a:cubicBezTo>
                    <a:cubicBezTo>
                      <a:pt x="4288542" y="4734499"/>
                      <a:pt x="4189622" y="4764924"/>
                      <a:pt x="4007516" y="4773213"/>
                    </a:cubicBezTo>
                    <a:cubicBezTo>
                      <a:pt x="3810620" y="4782197"/>
                      <a:pt x="3751556" y="4784083"/>
                      <a:pt x="3252738" y="4784083"/>
                    </a:cubicBezTo>
                    <a:cubicBezTo>
                      <a:pt x="2753970" y="4784083"/>
                      <a:pt x="2694956" y="4782197"/>
                      <a:pt x="2498010" y="4773213"/>
                    </a:cubicBezTo>
                    <a:cubicBezTo>
                      <a:pt x="2315904" y="4764924"/>
                      <a:pt x="2216984" y="4734499"/>
                      <a:pt x="2151170" y="4708888"/>
                    </a:cubicBezTo>
                    <a:cubicBezTo>
                      <a:pt x="2070019" y="4678959"/>
                      <a:pt x="1996661" y="4631212"/>
                      <a:pt x="1936405" y="4569170"/>
                    </a:cubicBezTo>
                    <a:cubicBezTo>
                      <a:pt x="1874363" y="4508914"/>
                      <a:pt x="1826666" y="4435556"/>
                      <a:pt x="1796687" y="4354405"/>
                    </a:cubicBezTo>
                    <a:cubicBezTo>
                      <a:pt x="1771126" y="4288591"/>
                      <a:pt x="1740700" y="4189721"/>
                      <a:pt x="1732411" y="4007615"/>
                    </a:cubicBezTo>
                    <a:cubicBezTo>
                      <a:pt x="1723428" y="3810619"/>
                      <a:pt x="1721492" y="3751555"/>
                      <a:pt x="1721492" y="3252837"/>
                    </a:cubicBezTo>
                    <a:cubicBezTo>
                      <a:pt x="1721492" y="2754069"/>
                      <a:pt x="1723428" y="2695005"/>
                      <a:pt x="1732411" y="2498059"/>
                    </a:cubicBezTo>
                    <a:cubicBezTo>
                      <a:pt x="1740700" y="2315953"/>
                      <a:pt x="1771126" y="2217033"/>
                      <a:pt x="1796687" y="2151219"/>
                    </a:cubicBezTo>
                    <a:cubicBezTo>
                      <a:pt x="1826666" y="2070068"/>
                      <a:pt x="1874413" y="1996710"/>
                      <a:pt x="1936455" y="1936454"/>
                    </a:cubicBezTo>
                    <a:cubicBezTo>
                      <a:pt x="1996661" y="1874412"/>
                      <a:pt x="2070069" y="1826665"/>
                      <a:pt x="2151220" y="1796736"/>
                    </a:cubicBezTo>
                    <a:cubicBezTo>
                      <a:pt x="2216984" y="1771175"/>
                      <a:pt x="2315904" y="1740749"/>
                      <a:pt x="2498010" y="1732411"/>
                    </a:cubicBezTo>
                    <a:cubicBezTo>
                      <a:pt x="2694956" y="1723427"/>
                      <a:pt x="2754020" y="1721541"/>
                      <a:pt x="3252788" y="1721541"/>
                    </a:cubicBezTo>
                    <a:close/>
                    <a:moveTo>
                      <a:pt x="3252788" y="1384976"/>
                    </a:moveTo>
                    <a:cubicBezTo>
                      <a:pt x="2745532" y="1384976"/>
                      <a:pt x="2681902" y="1387160"/>
                      <a:pt x="2482722" y="1396243"/>
                    </a:cubicBezTo>
                    <a:cubicBezTo>
                      <a:pt x="2283890" y="1405326"/>
                      <a:pt x="2148142" y="1436893"/>
                      <a:pt x="2029319" y="1483052"/>
                    </a:cubicBezTo>
                    <a:cubicBezTo>
                      <a:pt x="1904689" y="1529956"/>
                      <a:pt x="1791773" y="1603463"/>
                      <a:pt x="1698511" y="1698511"/>
                    </a:cubicBezTo>
                    <a:cubicBezTo>
                      <a:pt x="1603463" y="1791773"/>
                      <a:pt x="1529906" y="1904689"/>
                      <a:pt x="1483002" y="2029319"/>
                    </a:cubicBezTo>
                    <a:cubicBezTo>
                      <a:pt x="1436843" y="2148142"/>
                      <a:pt x="1405276" y="2283890"/>
                      <a:pt x="1396243" y="2482722"/>
                    </a:cubicBezTo>
                    <a:cubicBezTo>
                      <a:pt x="1387110" y="2681902"/>
                      <a:pt x="1384976" y="2745532"/>
                      <a:pt x="1384976" y="3252788"/>
                    </a:cubicBezTo>
                    <a:cubicBezTo>
                      <a:pt x="1384976" y="3760043"/>
                      <a:pt x="1387110" y="3823673"/>
                      <a:pt x="1396292" y="4022903"/>
                    </a:cubicBezTo>
                    <a:cubicBezTo>
                      <a:pt x="1405326" y="4221685"/>
                      <a:pt x="1436942" y="4357483"/>
                      <a:pt x="1483102" y="4476256"/>
                    </a:cubicBezTo>
                    <a:cubicBezTo>
                      <a:pt x="1530005" y="4600886"/>
                      <a:pt x="1603513" y="4713802"/>
                      <a:pt x="1698511" y="4807064"/>
                    </a:cubicBezTo>
                    <a:cubicBezTo>
                      <a:pt x="1791823" y="4902112"/>
                      <a:pt x="1904689" y="4975620"/>
                      <a:pt x="2029369" y="5022523"/>
                    </a:cubicBezTo>
                    <a:cubicBezTo>
                      <a:pt x="2148142" y="5068683"/>
                      <a:pt x="2283940" y="5100250"/>
                      <a:pt x="2482722" y="5109332"/>
                    </a:cubicBezTo>
                    <a:cubicBezTo>
                      <a:pt x="2681952" y="5118415"/>
                      <a:pt x="2745532" y="5120599"/>
                      <a:pt x="3252837" y="5120599"/>
                    </a:cubicBezTo>
                    <a:cubicBezTo>
                      <a:pt x="3760093" y="5120599"/>
                      <a:pt x="3823723" y="5118415"/>
                      <a:pt x="4022903" y="5109332"/>
                    </a:cubicBezTo>
                    <a:cubicBezTo>
                      <a:pt x="4221685" y="5100250"/>
                      <a:pt x="4357483" y="5068683"/>
                      <a:pt x="4476256" y="5022523"/>
                    </a:cubicBezTo>
                    <a:cubicBezTo>
                      <a:pt x="4727154" y="4925490"/>
                      <a:pt x="4925490" y="4727154"/>
                      <a:pt x="5022523" y="4476256"/>
                    </a:cubicBezTo>
                    <a:cubicBezTo>
                      <a:pt x="5068683" y="4357433"/>
                      <a:pt x="5100299" y="4221685"/>
                      <a:pt x="5109332" y="4022853"/>
                    </a:cubicBezTo>
                    <a:cubicBezTo>
                      <a:pt x="5118465" y="3823673"/>
                      <a:pt x="5120599" y="3760043"/>
                      <a:pt x="5120599" y="3252788"/>
                    </a:cubicBezTo>
                    <a:cubicBezTo>
                      <a:pt x="5120599" y="2745532"/>
                      <a:pt x="5118465" y="2681902"/>
                      <a:pt x="5109382" y="2482722"/>
                    </a:cubicBezTo>
                    <a:cubicBezTo>
                      <a:pt x="5100299" y="2283890"/>
                      <a:pt x="5068732" y="2148142"/>
                      <a:pt x="5022523" y="2029319"/>
                    </a:cubicBezTo>
                    <a:cubicBezTo>
                      <a:pt x="4975669" y="1904689"/>
                      <a:pt x="4902112" y="1791823"/>
                      <a:pt x="4807114" y="1698511"/>
                    </a:cubicBezTo>
                    <a:cubicBezTo>
                      <a:pt x="4713802" y="1603463"/>
                      <a:pt x="4600886" y="1529906"/>
                      <a:pt x="4476256" y="1483002"/>
                    </a:cubicBezTo>
                    <a:cubicBezTo>
                      <a:pt x="4357433" y="1436893"/>
                      <a:pt x="4221685" y="1405326"/>
                      <a:pt x="4022853" y="1396292"/>
                    </a:cubicBezTo>
                    <a:cubicBezTo>
                      <a:pt x="3823673" y="1387160"/>
                      <a:pt x="3760043" y="1384976"/>
                      <a:pt x="3252788" y="1384976"/>
                    </a:cubicBezTo>
                    <a:close/>
                    <a:moveTo>
                      <a:pt x="3252788" y="0"/>
                    </a:moveTo>
                    <a:cubicBezTo>
                      <a:pt x="5048978" y="0"/>
                      <a:pt x="6505575" y="1456597"/>
                      <a:pt x="6505575" y="3252788"/>
                    </a:cubicBezTo>
                    <a:cubicBezTo>
                      <a:pt x="6505575" y="5048978"/>
                      <a:pt x="5048978" y="6505575"/>
                      <a:pt x="3252788" y="6505575"/>
                    </a:cubicBezTo>
                    <a:cubicBezTo>
                      <a:pt x="1456597" y="6505575"/>
                      <a:pt x="0" y="5048978"/>
                      <a:pt x="0" y="3252788"/>
                    </a:cubicBezTo>
                    <a:cubicBezTo>
                      <a:pt x="0" y="1456597"/>
                      <a:pt x="1456597" y="0"/>
                      <a:pt x="32527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0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GB" sz="18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C834DB5-B6AC-4BA7-8D75-38FF27FFABF7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449ACE3-BDB2-401E-BB7A-F2AFC09EBA5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850012"/>
          </a:xfrm>
          <a:custGeom>
            <a:avLst/>
            <a:gdLst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6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50012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cubicBezTo>
                  <a:pt x="11135852" y="4181168"/>
                  <a:pt x="10178026" y="3440061"/>
                  <a:pt x="9114503" y="3333136"/>
                </a:cubicBezTo>
                <a:cubicBezTo>
                  <a:pt x="8050980" y="3226211"/>
                  <a:pt x="7170175" y="3873910"/>
                  <a:pt x="6076336" y="3849329"/>
                </a:cubicBezTo>
                <a:cubicBezTo>
                  <a:pt x="4982497" y="3824748"/>
                  <a:pt x="4168877" y="3104535"/>
                  <a:pt x="2993923" y="3451123"/>
                </a:cubicBezTo>
                <a:cubicBezTo>
                  <a:pt x="1818969" y="3797711"/>
                  <a:pt x="1042219" y="4114800"/>
                  <a:pt x="0" y="342900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06179823-D602-4EAB-8985-29DA9177B29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455657" y="0"/>
            <a:ext cx="5279231" cy="6858000"/>
          </a:xfrm>
          <a:custGeom>
            <a:avLst/>
            <a:gdLst>
              <a:gd name="connsiteX0" fmla="*/ 0 w 5279231"/>
              <a:gd name="connsiteY0" fmla="*/ 0 h 6858000"/>
              <a:gd name="connsiteX1" fmla="*/ 5279231 w 5279231"/>
              <a:gd name="connsiteY1" fmla="*/ 0 h 6858000"/>
              <a:gd name="connsiteX2" fmla="*/ 5279231 w 5279231"/>
              <a:gd name="connsiteY2" fmla="*/ 6858000 h 6858000"/>
              <a:gd name="connsiteX3" fmla="*/ 0 w 52792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9231" h="6858000">
                <a:moveTo>
                  <a:pt x="0" y="0"/>
                </a:moveTo>
                <a:lnTo>
                  <a:pt x="5279231" y="0"/>
                </a:lnTo>
                <a:lnTo>
                  <a:pt x="5279231" y="6858000"/>
                </a:lnTo>
                <a:lnTo>
                  <a:pt x="0" y="6858000"/>
                </a:lnTo>
                <a:close/>
              </a:path>
            </a:pathLst>
          </a:custGeom>
          <a:noFill/>
          <a:effectLst>
            <a:outerShdw blurRad="1041400" dist="571500" dir="5400000" sx="88000" sy="88000" algn="t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4737F8-ECF6-4DB8-AA54-949F4A9CB0CD}"/>
              </a:ext>
            </a:extLst>
          </p:cNvPr>
          <p:cNvSpPr txBox="1"/>
          <p:nvPr userDrawn="1"/>
        </p:nvSpPr>
        <p:spPr>
          <a:xfrm>
            <a:off x="731838" y="6336042"/>
            <a:ext cx="25142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+mj-lt"/>
              </a:rPr>
              <a:t>© 2020 </a:t>
            </a:r>
            <a:r>
              <a:rPr lang="en-US" sz="1100" b="1">
                <a:solidFill>
                  <a:schemeClr val="bg1"/>
                </a:solidFill>
                <a:latin typeface="+mj-lt"/>
              </a:rPr>
              <a:t>FoodFest </a:t>
            </a:r>
            <a:r>
              <a:rPr lang="en-US" sz="1100" b="0">
                <a:solidFill>
                  <a:schemeClr val="bg1"/>
                </a:solidFill>
                <a:latin typeface="+mj-lt"/>
              </a:rPr>
              <a:t>Presentation</a:t>
            </a:r>
            <a:endParaRPr lang="en-GB" sz="1100" b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50617DE-9FB9-4B27-A944-D0BAB7FFEBDA}"/>
              </a:ext>
            </a:extLst>
          </p:cNvPr>
          <p:cNvSpPr/>
          <p:nvPr userDrawn="1"/>
        </p:nvSpPr>
        <p:spPr>
          <a:xfrm>
            <a:off x="3175819" y="1258529"/>
            <a:ext cx="7283252" cy="24777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174735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93726E-C1A1-40B0-8BC3-FA7F668412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08297" y="737422"/>
            <a:ext cx="4912403" cy="6120581"/>
          </a:xfrm>
          <a:custGeom>
            <a:avLst/>
            <a:gdLst>
              <a:gd name="connsiteX0" fmla="*/ 0 w 4912403"/>
              <a:gd name="connsiteY0" fmla="*/ 0 h 6120581"/>
              <a:gd name="connsiteX1" fmla="*/ 4912403 w 4912403"/>
              <a:gd name="connsiteY1" fmla="*/ 0 h 6120581"/>
              <a:gd name="connsiteX2" fmla="*/ 4912403 w 4912403"/>
              <a:gd name="connsiteY2" fmla="*/ 6120581 h 6120581"/>
              <a:gd name="connsiteX3" fmla="*/ 0 w 4912403"/>
              <a:gd name="connsiteY3" fmla="*/ 6120581 h 612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12403" h="6120581">
                <a:moveTo>
                  <a:pt x="0" y="0"/>
                </a:moveTo>
                <a:lnTo>
                  <a:pt x="4912403" y="0"/>
                </a:lnTo>
                <a:lnTo>
                  <a:pt x="4912403" y="6120581"/>
                </a:lnTo>
                <a:lnTo>
                  <a:pt x="0" y="6120581"/>
                </a:lnTo>
                <a:close/>
              </a:path>
            </a:pathLst>
          </a:custGeom>
          <a:noFill/>
          <a:effectLst>
            <a:outerShdw blurRad="952500" dist="622300" dir="5400000" sx="89000" sy="89000" algn="t" rotWithShape="0">
              <a:prstClr val="black">
                <a:alpha val="21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5659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5F17C5E1-7413-4504-9DE9-D7B96D3088F7}"/>
              </a:ext>
            </a:extLst>
          </p:cNvPr>
          <p:cNvSpPr/>
          <p:nvPr userDrawn="1"/>
        </p:nvSpPr>
        <p:spPr>
          <a:xfrm>
            <a:off x="0" y="0"/>
            <a:ext cx="12192000" cy="3850012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0 w 12192000"/>
              <a:gd name="connsiteY3" fmla="*/ 3429000 h 3429000"/>
              <a:gd name="connsiteX4" fmla="*/ 0 w 12192000"/>
              <a:gd name="connsiteY4" fmla="*/ 0 h 3429000"/>
              <a:gd name="connsiteX0" fmla="*/ 0 w 12192000"/>
              <a:gd name="connsiteY0" fmla="*/ 0 h 3451123"/>
              <a:gd name="connsiteX1" fmla="*/ 12192000 w 12192000"/>
              <a:gd name="connsiteY1" fmla="*/ 0 h 3451123"/>
              <a:gd name="connsiteX2" fmla="*/ 12192000 w 12192000"/>
              <a:gd name="connsiteY2" fmla="*/ 3429000 h 3451123"/>
              <a:gd name="connsiteX3" fmla="*/ 6091084 w 12192000"/>
              <a:gd name="connsiteY3" fmla="*/ 3451123 h 3451123"/>
              <a:gd name="connsiteX4" fmla="*/ 0 w 12192000"/>
              <a:gd name="connsiteY4" fmla="*/ 3429000 h 3451123"/>
              <a:gd name="connsiteX5" fmla="*/ 0 w 12192000"/>
              <a:gd name="connsiteY5" fmla="*/ 0 h 3451123"/>
              <a:gd name="connsiteX0" fmla="*/ 0 w 12192000"/>
              <a:gd name="connsiteY0" fmla="*/ 0 h 3451123"/>
              <a:gd name="connsiteX1" fmla="*/ 12192000 w 12192000"/>
              <a:gd name="connsiteY1" fmla="*/ 0 h 3451123"/>
              <a:gd name="connsiteX2" fmla="*/ 12192000 w 12192000"/>
              <a:gd name="connsiteY2" fmla="*/ 3429000 h 3451123"/>
              <a:gd name="connsiteX3" fmla="*/ 6091084 w 12192000"/>
              <a:gd name="connsiteY3" fmla="*/ 3451123 h 3451123"/>
              <a:gd name="connsiteX4" fmla="*/ 2993923 w 12192000"/>
              <a:gd name="connsiteY4" fmla="*/ 3451123 h 3451123"/>
              <a:gd name="connsiteX5" fmla="*/ 0 w 12192000"/>
              <a:gd name="connsiteY5" fmla="*/ 3429000 h 3451123"/>
              <a:gd name="connsiteX6" fmla="*/ 0 w 12192000"/>
              <a:gd name="connsiteY6" fmla="*/ 0 h 3451123"/>
              <a:gd name="connsiteX0" fmla="*/ 0 w 12192000"/>
              <a:gd name="connsiteY0" fmla="*/ 0 h 3790387"/>
              <a:gd name="connsiteX1" fmla="*/ 12192000 w 12192000"/>
              <a:gd name="connsiteY1" fmla="*/ 0 h 3790387"/>
              <a:gd name="connsiteX2" fmla="*/ 12192000 w 12192000"/>
              <a:gd name="connsiteY2" fmla="*/ 3429000 h 3790387"/>
              <a:gd name="connsiteX3" fmla="*/ 6091084 w 12192000"/>
              <a:gd name="connsiteY3" fmla="*/ 3451123 h 3790387"/>
              <a:gd name="connsiteX4" fmla="*/ 2993923 w 12192000"/>
              <a:gd name="connsiteY4" fmla="*/ 3451123 h 3790387"/>
              <a:gd name="connsiteX5" fmla="*/ 0 w 12192000"/>
              <a:gd name="connsiteY5" fmla="*/ 3429000 h 3790387"/>
              <a:gd name="connsiteX6" fmla="*/ 0 w 12192000"/>
              <a:gd name="connsiteY6" fmla="*/ 0 h 379038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6091084 w 12192000"/>
              <a:gd name="connsiteY3" fmla="*/ 3451123 h 3912327"/>
              <a:gd name="connsiteX4" fmla="*/ 2993923 w 12192000"/>
              <a:gd name="connsiteY4" fmla="*/ 3451123 h 3912327"/>
              <a:gd name="connsiteX5" fmla="*/ 0 w 12192000"/>
              <a:gd name="connsiteY5" fmla="*/ 3429000 h 3912327"/>
              <a:gd name="connsiteX6" fmla="*/ 0 w 12192000"/>
              <a:gd name="connsiteY6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6091084 w 12192000"/>
              <a:gd name="connsiteY3" fmla="*/ 3451123 h 3912327"/>
              <a:gd name="connsiteX4" fmla="*/ 2993923 w 12192000"/>
              <a:gd name="connsiteY4" fmla="*/ 3451123 h 3912327"/>
              <a:gd name="connsiteX5" fmla="*/ 0 w 12192000"/>
              <a:gd name="connsiteY5" fmla="*/ 3429000 h 3912327"/>
              <a:gd name="connsiteX6" fmla="*/ 0 w 12192000"/>
              <a:gd name="connsiteY6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6076336 w 12192000"/>
              <a:gd name="connsiteY3" fmla="*/ 3849329 h 3912327"/>
              <a:gd name="connsiteX4" fmla="*/ 2993923 w 12192000"/>
              <a:gd name="connsiteY4" fmla="*/ 3451123 h 3912327"/>
              <a:gd name="connsiteX5" fmla="*/ 0 w 12192000"/>
              <a:gd name="connsiteY5" fmla="*/ 3429000 h 3912327"/>
              <a:gd name="connsiteX6" fmla="*/ 0 w 12192000"/>
              <a:gd name="connsiteY6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613355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306232 w 12192000"/>
              <a:gd name="connsiteY3" fmla="*/ 3362633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114503 w 12192000"/>
              <a:gd name="connsiteY3" fmla="*/ 3333136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114503 w 12192000"/>
              <a:gd name="connsiteY3" fmla="*/ 3333136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114503 w 12192000"/>
              <a:gd name="connsiteY3" fmla="*/ 3333136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912327"/>
              <a:gd name="connsiteX1" fmla="*/ 12192000 w 12192000"/>
              <a:gd name="connsiteY1" fmla="*/ 0 h 3912327"/>
              <a:gd name="connsiteX2" fmla="*/ 12192000 w 12192000"/>
              <a:gd name="connsiteY2" fmla="*/ 3429000 h 3912327"/>
              <a:gd name="connsiteX3" fmla="*/ 9114503 w 12192000"/>
              <a:gd name="connsiteY3" fmla="*/ 3333136 h 3912327"/>
              <a:gd name="connsiteX4" fmla="*/ 6076336 w 12192000"/>
              <a:gd name="connsiteY4" fmla="*/ 3849329 h 3912327"/>
              <a:gd name="connsiteX5" fmla="*/ 2993923 w 12192000"/>
              <a:gd name="connsiteY5" fmla="*/ 3451123 h 3912327"/>
              <a:gd name="connsiteX6" fmla="*/ 0 w 12192000"/>
              <a:gd name="connsiteY6" fmla="*/ 3429000 h 3912327"/>
              <a:gd name="connsiteX7" fmla="*/ 0 w 12192000"/>
              <a:gd name="connsiteY7" fmla="*/ 0 h 3912327"/>
              <a:gd name="connsiteX0" fmla="*/ 0 w 12192000"/>
              <a:gd name="connsiteY0" fmla="*/ 0 h 3863890"/>
              <a:gd name="connsiteX1" fmla="*/ 12192000 w 12192000"/>
              <a:gd name="connsiteY1" fmla="*/ 0 h 3863890"/>
              <a:gd name="connsiteX2" fmla="*/ 12192000 w 12192000"/>
              <a:gd name="connsiteY2" fmla="*/ 3429000 h 3863890"/>
              <a:gd name="connsiteX3" fmla="*/ 9114503 w 12192000"/>
              <a:gd name="connsiteY3" fmla="*/ 3333136 h 3863890"/>
              <a:gd name="connsiteX4" fmla="*/ 6076336 w 12192000"/>
              <a:gd name="connsiteY4" fmla="*/ 3849329 h 3863890"/>
              <a:gd name="connsiteX5" fmla="*/ 2993923 w 12192000"/>
              <a:gd name="connsiteY5" fmla="*/ 3451123 h 3863890"/>
              <a:gd name="connsiteX6" fmla="*/ 0 w 12192000"/>
              <a:gd name="connsiteY6" fmla="*/ 3429000 h 3863890"/>
              <a:gd name="connsiteX7" fmla="*/ 0 w 12192000"/>
              <a:gd name="connsiteY7" fmla="*/ 0 h 3863890"/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6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  <a:gd name="connsiteX7" fmla="*/ 0 w 12192000"/>
              <a:gd name="connsiteY7" fmla="*/ 0 h 3850012"/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6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  <a:gd name="connsiteX7" fmla="*/ 0 w 12192000"/>
              <a:gd name="connsiteY7" fmla="*/ 0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850012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cubicBezTo>
                  <a:pt x="11135852" y="4181168"/>
                  <a:pt x="10178026" y="3440061"/>
                  <a:pt x="9114503" y="3333136"/>
                </a:cubicBezTo>
                <a:cubicBezTo>
                  <a:pt x="8050980" y="3226211"/>
                  <a:pt x="7170175" y="3873910"/>
                  <a:pt x="6076336" y="3849329"/>
                </a:cubicBezTo>
                <a:cubicBezTo>
                  <a:pt x="4982497" y="3824748"/>
                  <a:pt x="4168877" y="3104535"/>
                  <a:pt x="2993923" y="3451123"/>
                </a:cubicBezTo>
                <a:cubicBezTo>
                  <a:pt x="1818969" y="3797711"/>
                  <a:pt x="1042219" y="4114800"/>
                  <a:pt x="0" y="342900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153C40E2-9295-444A-B2A3-3F82F5F6A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00" y="914401"/>
            <a:ext cx="10007600" cy="4409768"/>
          </a:xfrm>
          <a:custGeom>
            <a:avLst/>
            <a:gdLst>
              <a:gd name="connsiteX0" fmla="*/ 308243 w 10007600"/>
              <a:gd name="connsiteY0" fmla="*/ 0 h 4409768"/>
              <a:gd name="connsiteX1" fmla="*/ 9699357 w 10007600"/>
              <a:gd name="connsiteY1" fmla="*/ 0 h 4409768"/>
              <a:gd name="connsiteX2" fmla="*/ 10007600 w 10007600"/>
              <a:gd name="connsiteY2" fmla="*/ 308243 h 4409768"/>
              <a:gd name="connsiteX3" fmla="*/ 10007600 w 10007600"/>
              <a:gd name="connsiteY3" fmla="*/ 4101525 h 4409768"/>
              <a:gd name="connsiteX4" fmla="*/ 9699357 w 10007600"/>
              <a:gd name="connsiteY4" fmla="*/ 4409768 h 4409768"/>
              <a:gd name="connsiteX5" fmla="*/ 308243 w 10007600"/>
              <a:gd name="connsiteY5" fmla="*/ 4409768 h 4409768"/>
              <a:gd name="connsiteX6" fmla="*/ 0 w 10007600"/>
              <a:gd name="connsiteY6" fmla="*/ 4101525 h 4409768"/>
              <a:gd name="connsiteX7" fmla="*/ 0 w 10007600"/>
              <a:gd name="connsiteY7" fmla="*/ 308243 h 4409768"/>
              <a:gd name="connsiteX8" fmla="*/ 308243 w 10007600"/>
              <a:gd name="connsiteY8" fmla="*/ 0 h 4409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7600" h="4409768">
                <a:moveTo>
                  <a:pt x="308243" y="0"/>
                </a:moveTo>
                <a:lnTo>
                  <a:pt x="9699357" y="0"/>
                </a:lnTo>
                <a:cubicBezTo>
                  <a:pt x="9869595" y="0"/>
                  <a:pt x="10007600" y="138005"/>
                  <a:pt x="10007600" y="308243"/>
                </a:cubicBezTo>
                <a:lnTo>
                  <a:pt x="10007600" y="4101525"/>
                </a:lnTo>
                <a:cubicBezTo>
                  <a:pt x="10007600" y="4271763"/>
                  <a:pt x="9869595" y="4409768"/>
                  <a:pt x="9699357" y="4409768"/>
                </a:cubicBezTo>
                <a:lnTo>
                  <a:pt x="308243" y="4409768"/>
                </a:lnTo>
                <a:cubicBezTo>
                  <a:pt x="138005" y="4409768"/>
                  <a:pt x="0" y="4271763"/>
                  <a:pt x="0" y="4101525"/>
                </a:cubicBezTo>
                <a:lnTo>
                  <a:pt x="0" y="308243"/>
                </a:lnTo>
                <a:cubicBezTo>
                  <a:pt x="0" y="138005"/>
                  <a:pt x="138005" y="0"/>
                  <a:pt x="3082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81100" dist="558800" dir="5400000" sx="93000" sy="93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709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A48E882A-FFB9-4649-BEC7-47F260D2121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3850012"/>
          </a:xfrm>
          <a:custGeom>
            <a:avLst/>
            <a:gdLst>
              <a:gd name="connsiteX0" fmla="*/ 0 w 12192000"/>
              <a:gd name="connsiteY0" fmla="*/ 0 h 3850012"/>
              <a:gd name="connsiteX1" fmla="*/ 12192000 w 12192000"/>
              <a:gd name="connsiteY1" fmla="*/ 0 h 3850012"/>
              <a:gd name="connsiteX2" fmla="*/ 12192000 w 12192000"/>
              <a:gd name="connsiteY2" fmla="*/ 3429000 h 3850012"/>
              <a:gd name="connsiteX3" fmla="*/ 9114503 w 12192000"/>
              <a:gd name="connsiteY3" fmla="*/ 3333136 h 3850012"/>
              <a:gd name="connsiteX4" fmla="*/ 6076337 w 12192000"/>
              <a:gd name="connsiteY4" fmla="*/ 3849329 h 3850012"/>
              <a:gd name="connsiteX5" fmla="*/ 2993923 w 12192000"/>
              <a:gd name="connsiteY5" fmla="*/ 3451123 h 3850012"/>
              <a:gd name="connsiteX6" fmla="*/ 0 w 12192000"/>
              <a:gd name="connsiteY6" fmla="*/ 3429000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50012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cubicBezTo>
                  <a:pt x="11135852" y="4181168"/>
                  <a:pt x="10178026" y="3440061"/>
                  <a:pt x="9114503" y="3333136"/>
                </a:cubicBezTo>
                <a:cubicBezTo>
                  <a:pt x="8050980" y="3226211"/>
                  <a:pt x="7170175" y="3873910"/>
                  <a:pt x="6076337" y="3849329"/>
                </a:cubicBezTo>
                <a:cubicBezTo>
                  <a:pt x="4982497" y="3824748"/>
                  <a:pt x="4168877" y="3104535"/>
                  <a:pt x="2993923" y="3451123"/>
                </a:cubicBezTo>
                <a:cubicBezTo>
                  <a:pt x="1818969" y="3797711"/>
                  <a:pt x="1042219" y="4114800"/>
                  <a:pt x="0" y="342900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5456F2-4DB9-41CB-90D4-E774A55B64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764083" y="1638210"/>
            <a:ext cx="2621507" cy="2621507"/>
          </a:xfrm>
          <a:custGeom>
            <a:avLst/>
            <a:gdLst>
              <a:gd name="connsiteX0" fmla="*/ 0 w 2621507"/>
              <a:gd name="connsiteY0" fmla="*/ 0 h 2621507"/>
              <a:gd name="connsiteX1" fmla="*/ 2621507 w 2621507"/>
              <a:gd name="connsiteY1" fmla="*/ 0 h 2621507"/>
              <a:gd name="connsiteX2" fmla="*/ 2621507 w 2621507"/>
              <a:gd name="connsiteY2" fmla="*/ 2621507 h 2621507"/>
              <a:gd name="connsiteX3" fmla="*/ 0 w 2621507"/>
              <a:gd name="connsiteY3" fmla="*/ 2621507 h 262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507" h="2621507">
                <a:moveTo>
                  <a:pt x="0" y="0"/>
                </a:moveTo>
                <a:lnTo>
                  <a:pt x="2621507" y="0"/>
                </a:lnTo>
                <a:lnTo>
                  <a:pt x="2621507" y="2621507"/>
                </a:lnTo>
                <a:lnTo>
                  <a:pt x="0" y="2621507"/>
                </a:lnTo>
                <a:close/>
              </a:path>
            </a:pathLst>
          </a:custGeom>
          <a:noFill/>
          <a:effectLst>
            <a:outerShdw blurRad="812800" dist="508000" dir="8100000" sx="84000" sy="84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641DA36-4BA3-4989-A828-8D98A9797001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782831" y="1638210"/>
            <a:ext cx="2621507" cy="2621507"/>
          </a:xfrm>
          <a:custGeom>
            <a:avLst/>
            <a:gdLst>
              <a:gd name="connsiteX0" fmla="*/ 0 w 2621507"/>
              <a:gd name="connsiteY0" fmla="*/ 0 h 2621507"/>
              <a:gd name="connsiteX1" fmla="*/ 2621507 w 2621507"/>
              <a:gd name="connsiteY1" fmla="*/ 0 h 2621507"/>
              <a:gd name="connsiteX2" fmla="*/ 2621507 w 2621507"/>
              <a:gd name="connsiteY2" fmla="*/ 2621507 h 2621507"/>
              <a:gd name="connsiteX3" fmla="*/ 0 w 2621507"/>
              <a:gd name="connsiteY3" fmla="*/ 2621507 h 262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507" h="2621507">
                <a:moveTo>
                  <a:pt x="0" y="0"/>
                </a:moveTo>
                <a:lnTo>
                  <a:pt x="2621507" y="0"/>
                </a:lnTo>
                <a:lnTo>
                  <a:pt x="2621507" y="2621507"/>
                </a:lnTo>
                <a:lnTo>
                  <a:pt x="0" y="2621507"/>
                </a:lnTo>
                <a:close/>
              </a:path>
            </a:pathLst>
          </a:custGeom>
          <a:noFill/>
          <a:effectLst>
            <a:outerShdw blurRad="812800" dist="508000" dir="8100000" sx="84000" sy="84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CB29CC-ADE1-4931-B8BF-AD1DA322D36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801580" y="1638210"/>
            <a:ext cx="2621507" cy="2621507"/>
          </a:xfrm>
          <a:custGeom>
            <a:avLst/>
            <a:gdLst>
              <a:gd name="connsiteX0" fmla="*/ 0 w 2621507"/>
              <a:gd name="connsiteY0" fmla="*/ 0 h 2621507"/>
              <a:gd name="connsiteX1" fmla="*/ 2621507 w 2621507"/>
              <a:gd name="connsiteY1" fmla="*/ 0 h 2621507"/>
              <a:gd name="connsiteX2" fmla="*/ 2621507 w 2621507"/>
              <a:gd name="connsiteY2" fmla="*/ 2621507 h 2621507"/>
              <a:gd name="connsiteX3" fmla="*/ 0 w 2621507"/>
              <a:gd name="connsiteY3" fmla="*/ 2621507 h 262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507" h="2621507">
                <a:moveTo>
                  <a:pt x="0" y="0"/>
                </a:moveTo>
                <a:lnTo>
                  <a:pt x="2621507" y="0"/>
                </a:lnTo>
                <a:lnTo>
                  <a:pt x="2621507" y="2621507"/>
                </a:lnTo>
                <a:lnTo>
                  <a:pt x="0" y="2621507"/>
                </a:lnTo>
                <a:close/>
              </a:path>
            </a:pathLst>
          </a:custGeom>
          <a:noFill/>
          <a:effectLst>
            <a:outerShdw blurRad="812800" dist="508000" dir="8100000" sx="84000" sy="84000" algn="tr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634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1" grpId="0"/>
      <p:bldP spid="11" grpId="1"/>
      <p:bldP spid="12" grpId="0"/>
      <p:bldP spid="12" grpId="1"/>
      <p:bldP spid="13" grpId="0"/>
      <p:bldP spid="13" grpId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5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24320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1E04C239-66A7-41F6-BFBA-EF1924136F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715781" y="2144458"/>
            <a:ext cx="2245383" cy="2245382"/>
          </a:xfrm>
          <a:custGeom>
            <a:avLst/>
            <a:gdLst>
              <a:gd name="connsiteX0" fmla="*/ 1122691 w 2245382"/>
              <a:gd name="connsiteY0" fmla="*/ 0 h 2245382"/>
              <a:gd name="connsiteX1" fmla="*/ 2245382 w 2245382"/>
              <a:gd name="connsiteY1" fmla="*/ 1122691 h 2245382"/>
              <a:gd name="connsiteX2" fmla="*/ 1122691 w 2245382"/>
              <a:gd name="connsiteY2" fmla="*/ 2245382 h 2245382"/>
              <a:gd name="connsiteX3" fmla="*/ 0 w 2245382"/>
              <a:gd name="connsiteY3" fmla="*/ 1122691 h 2245382"/>
              <a:gd name="connsiteX4" fmla="*/ 1122691 w 2245382"/>
              <a:gd name="connsiteY4" fmla="*/ 0 h 22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382" h="2245382">
                <a:moveTo>
                  <a:pt x="1122691" y="0"/>
                </a:moveTo>
                <a:cubicBezTo>
                  <a:pt x="1742736" y="0"/>
                  <a:pt x="2245382" y="502646"/>
                  <a:pt x="2245382" y="1122691"/>
                </a:cubicBezTo>
                <a:cubicBezTo>
                  <a:pt x="2245382" y="1742736"/>
                  <a:pt x="1742736" y="2245382"/>
                  <a:pt x="1122691" y="2245382"/>
                </a:cubicBezTo>
                <a:cubicBezTo>
                  <a:pt x="502646" y="2245382"/>
                  <a:pt x="0" y="1742736"/>
                  <a:pt x="0" y="1122691"/>
                </a:cubicBezTo>
                <a:cubicBezTo>
                  <a:pt x="0" y="502646"/>
                  <a:pt x="502646" y="0"/>
                  <a:pt x="1122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3B5FFEF8-A329-4457-94A4-4F5174DEF90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230839" y="2144458"/>
            <a:ext cx="2245383" cy="2245382"/>
          </a:xfrm>
          <a:custGeom>
            <a:avLst/>
            <a:gdLst>
              <a:gd name="connsiteX0" fmla="*/ 1122691 w 2245382"/>
              <a:gd name="connsiteY0" fmla="*/ 0 h 2245382"/>
              <a:gd name="connsiteX1" fmla="*/ 2245382 w 2245382"/>
              <a:gd name="connsiteY1" fmla="*/ 1122691 h 2245382"/>
              <a:gd name="connsiteX2" fmla="*/ 1122691 w 2245382"/>
              <a:gd name="connsiteY2" fmla="*/ 2245382 h 2245382"/>
              <a:gd name="connsiteX3" fmla="*/ 0 w 2245382"/>
              <a:gd name="connsiteY3" fmla="*/ 1122691 h 2245382"/>
              <a:gd name="connsiteX4" fmla="*/ 1122691 w 2245382"/>
              <a:gd name="connsiteY4" fmla="*/ 0 h 22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382" h="2245382">
                <a:moveTo>
                  <a:pt x="1122691" y="0"/>
                </a:moveTo>
                <a:cubicBezTo>
                  <a:pt x="1742736" y="0"/>
                  <a:pt x="2245382" y="502646"/>
                  <a:pt x="2245382" y="1122691"/>
                </a:cubicBezTo>
                <a:cubicBezTo>
                  <a:pt x="2245382" y="1742736"/>
                  <a:pt x="1742736" y="2245382"/>
                  <a:pt x="1122691" y="2245382"/>
                </a:cubicBezTo>
                <a:cubicBezTo>
                  <a:pt x="502646" y="2245382"/>
                  <a:pt x="0" y="1742736"/>
                  <a:pt x="0" y="1122691"/>
                </a:cubicBezTo>
                <a:cubicBezTo>
                  <a:pt x="0" y="502646"/>
                  <a:pt x="502646" y="0"/>
                  <a:pt x="1122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2039CC9-8EB8-49DE-8D7C-F033D9B2411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745898" y="2144458"/>
            <a:ext cx="2245383" cy="2245382"/>
          </a:xfrm>
          <a:custGeom>
            <a:avLst/>
            <a:gdLst>
              <a:gd name="connsiteX0" fmla="*/ 1122691 w 2245382"/>
              <a:gd name="connsiteY0" fmla="*/ 0 h 2245382"/>
              <a:gd name="connsiteX1" fmla="*/ 2245382 w 2245382"/>
              <a:gd name="connsiteY1" fmla="*/ 1122691 h 2245382"/>
              <a:gd name="connsiteX2" fmla="*/ 1122691 w 2245382"/>
              <a:gd name="connsiteY2" fmla="*/ 2245382 h 2245382"/>
              <a:gd name="connsiteX3" fmla="*/ 0 w 2245382"/>
              <a:gd name="connsiteY3" fmla="*/ 1122691 h 2245382"/>
              <a:gd name="connsiteX4" fmla="*/ 1122691 w 2245382"/>
              <a:gd name="connsiteY4" fmla="*/ 0 h 22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382" h="2245382">
                <a:moveTo>
                  <a:pt x="1122691" y="0"/>
                </a:moveTo>
                <a:cubicBezTo>
                  <a:pt x="1742736" y="0"/>
                  <a:pt x="2245382" y="502646"/>
                  <a:pt x="2245382" y="1122691"/>
                </a:cubicBezTo>
                <a:cubicBezTo>
                  <a:pt x="2245382" y="1742736"/>
                  <a:pt x="1742736" y="2245382"/>
                  <a:pt x="1122691" y="2245382"/>
                </a:cubicBezTo>
                <a:cubicBezTo>
                  <a:pt x="502646" y="2245382"/>
                  <a:pt x="0" y="1742736"/>
                  <a:pt x="0" y="1122691"/>
                </a:cubicBezTo>
                <a:cubicBezTo>
                  <a:pt x="0" y="502646"/>
                  <a:pt x="502646" y="0"/>
                  <a:pt x="1122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DE20769-E15C-4F9F-8104-886453C9A5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05514" y="2144458"/>
            <a:ext cx="2245383" cy="2245382"/>
          </a:xfrm>
          <a:custGeom>
            <a:avLst/>
            <a:gdLst>
              <a:gd name="connsiteX0" fmla="*/ 1122691 w 2245382"/>
              <a:gd name="connsiteY0" fmla="*/ 0 h 2245382"/>
              <a:gd name="connsiteX1" fmla="*/ 2245382 w 2245382"/>
              <a:gd name="connsiteY1" fmla="*/ 1122691 h 2245382"/>
              <a:gd name="connsiteX2" fmla="*/ 1122691 w 2245382"/>
              <a:gd name="connsiteY2" fmla="*/ 2245382 h 2245382"/>
              <a:gd name="connsiteX3" fmla="*/ 0 w 2245382"/>
              <a:gd name="connsiteY3" fmla="*/ 1122691 h 2245382"/>
              <a:gd name="connsiteX4" fmla="*/ 1122691 w 2245382"/>
              <a:gd name="connsiteY4" fmla="*/ 0 h 22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5382" h="2245382">
                <a:moveTo>
                  <a:pt x="1122691" y="0"/>
                </a:moveTo>
                <a:cubicBezTo>
                  <a:pt x="1742736" y="0"/>
                  <a:pt x="2245382" y="502646"/>
                  <a:pt x="2245382" y="1122691"/>
                </a:cubicBezTo>
                <a:cubicBezTo>
                  <a:pt x="2245382" y="1742736"/>
                  <a:pt x="1742736" y="2245382"/>
                  <a:pt x="1122691" y="2245382"/>
                </a:cubicBezTo>
                <a:cubicBezTo>
                  <a:pt x="502646" y="2245382"/>
                  <a:pt x="0" y="1742736"/>
                  <a:pt x="0" y="1122691"/>
                </a:cubicBezTo>
                <a:cubicBezTo>
                  <a:pt x="0" y="502646"/>
                  <a:pt x="502646" y="0"/>
                  <a:pt x="1122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6985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7C32E8-CB3E-499C-8B96-F007346E441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133604"/>
            <a:ext cx="9925056" cy="2590796"/>
          </a:xfrm>
          <a:custGeom>
            <a:avLst/>
            <a:gdLst>
              <a:gd name="connsiteX0" fmla="*/ 0 w 9925056"/>
              <a:gd name="connsiteY0" fmla="*/ 0 h 2590796"/>
              <a:gd name="connsiteX1" fmla="*/ 8629658 w 9925056"/>
              <a:gd name="connsiteY1" fmla="*/ 0 h 2590796"/>
              <a:gd name="connsiteX2" fmla="*/ 9925056 w 9925056"/>
              <a:gd name="connsiteY2" fmla="*/ 1295398 h 2590796"/>
              <a:gd name="connsiteX3" fmla="*/ 8629658 w 9925056"/>
              <a:gd name="connsiteY3" fmla="*/ 2590796 h 2590796"/>
              <a:gd name="connsiteX4" fmla="*/ 0 w 9925056"/>
              <a:gd name="connsiteY4" fmla="*/ 2590796 h 2590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25056" h="2590796">
                <a:moveTo>
                  <a:pt x="0" y="0"/>
                </a:moveTo>
                <a:lnTo>
                  <a:pt x="8629658" y="0"/>
                </a:lnTo>
                <a:cubicBezTo>
                  <a:pt x="9345087" y="0"/>
                  <a:pt x="9925056" y="579969"/>
                  <a:pt x="9925056" y="1295398"/>
                </a:cubicBezTo>
                <a:cubicBezTo>
                  <a:pt x="9925056" y="2010827"/>
                  <a:pt x="9345087" y="2590796"/>
                  <a:pt x="8629658" y="2590796"/>
                </a:cubicBezTo>
                <a:lnTo>
                  <a:pt x="0" y="259079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31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A9B3843-5DE3-4278-8A3B-A675828E2ECA}"/>
              </a:ext>
            </a:extLst>
          </p:cNvPr>
          <p:cNvSpPr/>
          <p:nvPr userDrawn="1"/>
        </p:nvSpPr>
        <p:spPr>
          <a:xfrm>
            <a:off x="0" y="0"/>
            <a:ext cx="6759036" cy="6858000"/>
          </a:xfrm>
          <a:custGeom>
            <a:avLst/>
            <a:gdLst>
              <a:gd name="connsiteX0" fmla="*/ 0 w 6759036"/>
              <a:gd name="connsiteY0" fmla="*/ 0 h 6858000"/>
              <a:gd name="connsiteX1" fmla="*/ 4940057 w 6759036"/>
              <a:gd name="connsiteY1" fmla="*/ 0 h 6858000"/>
              <a:gd name="connsiteX2" fmla="*/ 6559055 w 6759036"/>
              <a:gd name="connsiteY2" fmla="*/ 1361952 h 6858000"/>
              <a:gd name="connsiteX3" fmla="*/ 6628743 w 6759036"/>
              <a:gd name="connsiteY3" fmla="*/ 2156672 h 6858000"/>
              <a:gd name="connsiteX4" fmla="*/ 6516513 w 6759036"/>
              <a:gd name="connsiteY4" fmla="*/ 2289474 h 6858000"/>
              <a:gd name="connsiteX5" fmla="*/ 5721795 w 6759036"/>
              <a:gd name="connsiteY5" fmla="*/ 2359161 h 6858000"/>
              <a:gd name="connsiteX6" fmla="*/ 4133085 w 6759036"/>
              <a:gd name="connsiteY6" fmla="*/ 1020897 h 6858000"/>
              <a:gd name="connsiteX7" fmla="*/ 3338364 w 6759036"/>
              <a:gd name="connsiteY7" fmla="*/ 1090586 h 6858000"/>
              <a:gd name="connsiteX8" fmla="*/ 3226134 w 6759036"/>
              <a:gd name="connsiteY8" fmla="*/ 1223388 h 6858000"/>
              <a:gd name="connsiteX9" fmla="*/ 3295826 w 6759036"/>
              <a:gd name="connsiteY9" fmla="*/ 2018106 h 6858000"/>
              <a:gd name="connsiteX10" fmla="*/ 6198266 w 6759036"/>
              <a:gd name="connsiteY10" fmla="*/ 4460479 h 6858000"/>
              <a:gd name="connsiteX11" fmla="*/ 6267956 w 6759036"/>
              <a:gd name="connsiteY11" fmla="*/ 5255195 h 6858000"/>
              <a:gd name="connsiteX12" fmla="*/ 6155725 w 6759036"/>
              <a:gd name="connsiteY12" fmla="*/ 5387997 h 6858000"/>
              <a:gd name="connsiteX13" fmla="*/ 5361007 w 6759036"/>
              <a:gd name="connsiteY13" fmla="*/ 5457688 h 6858000"/>
              <a:gd name="connsiteX14" fmla="*/ 4727965 w 6759036"/>
              <a:gd name="connsiteY14" fmla="*/ 4923995 h 6858000"/>
              <a:gd name="connsiteX15" fmla="*/ 3933247 w 6759036"/>
              <a:gd name="connsiteY15" fmla="*/ 4993682 h 6858000"/>
              <a:gd name="connsiteX16" fmla="*/ 3821016 w 6759036"/>
              <a:gd name="connsiteY16" fmla="*/ 5126483 h 6858000"/>
              <a:gd name="connsiteX17" fmla="*/ 3890705 w 6759036"/>
              <a:gd name="connsiteY17" fmla="*/ 5921204 h 6858000"/>
              <a:gd name="connsiteX18" fmla="*/ 4966964 w 6759036"/>
              <a:gd name="connsiteY18" fmla="*/ 6829942 h 6858000"/>
              <a:gd name="connsiteX19" fmla="*/ 4993968 w 6759036"/>
              <a:gd name="connsiteY19" fmla="*/ 6858000 h 6858000"/>
              <a:gd name="connsiteX20" fmla="*/ 2978294 w 6759036"/>
              <a:gd name="connsiteY20" fmla="*/ 6858000 h 6858000"/>
              <a:gd name="connsiteX21" fmla="*/ 1182453 w 6759036"/>
              <a:gd name="connsiteY21" fmla="*/ 5346426 h 6858000"/>
              <a:gd name="connsiteX22" fmla="*/ 387732 w 6759036"/>
              <a:gd name="connsiteY22" fmla="*/ 5416115 h 6858000"/>
              <a:gd name="connsiteX23" fmla="*/ 275502 w 6759036"/>
              <a:gd name="connsiteY23" fmla="*/ 5548917 h 6858000"/>
              <a:gd name="connsiteX24" fmla="*/ 345194 w 6759036"/>
              <a:gd name="connsiteY24" fmla="*/ 6343636 h 6858000"/>
              <a:gd name="connsiteX25" fmla="*/ 957016 w 6759036"/>
              <a:gd name="connsiteY25" fmla="*/ 6858000 h 6858000"/>
              <a:gd name="connsiteX26" fmla="*/ 0 w 6759036"/>
              <a:gd name="connsiteY2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759036" h="6858000">
                <a:moveTo>
                  <a:pt x="0" y="0"/>
                </a:moveTo>
                <a:lnTo>
                  <a:pt x="4940057" y="0"/>
                </a:lnTo>
                <a:lnTo>
                  <a:pt x="6559055" y="1361952"/>
                </a:lnTo>
                <a:cubicBezTo>
                  <a:pt x="6795329" y="1561788"/>
                  <a:pt x="6826944" y="1917563"/>
                  <a:pt x="6628743" y="2156672"/>
                </a:cubicBezTo>
                <a:lnTo>
                  <a:pt x="6516513" y="2289474"/>
                </a:lnTo>
                <a:cubicBezTo>
                  <a:pt x="6316679" y="2525746"/>
                  <a:pt x="5960902" y="2557363"/>
                  <a:pt x="5721795" y="2359161"/>
                </a:cubicBezTo>
                <a:lnTo>
                  <a:pt x="4133085" y="1020897"/>
                </a:lnTo>
                <a:cubicBezTo>
                  <a:pt x="3896811" y="821060"/>
                  <a:pt x="3539399" y="849845"/>
                  <a:pt x="3338364" y="1090586"/>
                </a:cubicBezTo>
                <a:lnTo>
                  <a:pt x="3226134" y="1223388"/>
                </a:lnTo>
                <a:cubicBezTo>
                  <a:pt x="3026299" y="1459660"/>
                  <a:pt x="3055081" y="1817074"/>
                  <a:pt x="3295826" y="2018106"/>
                </a:cubicBezTo>
                <a:lnTo>
                  <a:pt x="6198266" y="4460479"/>
                </a:lnTo>
                <a:cubicBezTo>
                  <a:pt x="6434538" y="4660313"/>
                  <a:pt x="6466156" y="5016090"/>
                  <a:pt x="6267956" y="5255195"/>
                </a:cubicBezTo>
                <a:lnTo>
                  <a:pt x="6155725" y="5387997"/>
                </a:lnTo>
                <a:cubicBezTo>
                  <a:pt x="5955888" y="5624271"/>
                  <a:pt x="5600115" y="5655886"/>
                  <a:pt x="5361007" y="5457688"/>
                </a:cubicBezTo>
                <a:lnTo>
                  <a:pt x="4727965" y="4923995"/>
                </a:lnTo>
                <a:cubicBezTo>
                  <a:pt x="4491690" y="4724157"/>
                  <a:pt x="4134281" y="4752940"/>
                  <a:pt x="3933247" y="4993682"/>
                </a:cubicBezTo>
                <a:lnTo>
                  <a:pt x="3821016" y="5126483"/>
                </a:lnTo>
                <a:cubicBezTo>
                  <a:pt x="3621179" y="5362758"/>
                  <a:pt x="3649964" y="5720170"/>
                  <a:pt x="3890705" y="5921204"/>
                </a:cubicBezTo>
                <a:lnTo>
                  <a:pt x="4966964" y="6829942"/>
                </a:lnTo>
                <a:lnTo>
                  <a:pt x="4993968" y="6858000"/>
                </a:lnTo>
                <a:lnTo>
                  <a:pt x="2978294" y="6858000"/>
                </a:lnTo>
                <a:lnTo>
                  <a:pt x="1182453" y="5346426"/>
                </a:lnTo>
                <a:cubicBezTo>
                  <a:pt x="946178" y="5146589"/>
                  <a:pt x="588767" y="5175374"/>
                  <a:pt x="387732" y="5416115"/>
                </a:cubicBezTo>
                <a:lnTo>
                  <a:pt x="275502" y="5548917"/>
                </a:lnTo>
                <a:cubicBezTo>
                  <a:pt x="75667" y="5785189"/>
                  <a:pt x="104449" y="6142603"/>
                  <a:pt x="345194" y="6343636"/>
                </a:cubicBezTo>
                <a:lnTo>
                  <a:pt x="9570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E53B07-6CED-4F8A-BDCA-F3E5B62308FC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10B999A-AB23-4F6C-9626-96336FB930FE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8C9C825E-1952-30A8-188B-08276D636B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33347300-42CA-05B2-DCB8-F36D8F442D9E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83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10A2F5C-A181-4EFC-9E8A-E522A5CCB49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8330" y="549274"/>
            <a:ext cx="5843673" cy="6308726"/>
          </a:xfrm>
          <a:custGeom>
            <a:avLst/>
            <a:gdLst>
              <a:gd name="connsiteX0" fmla="*/ 2288427 w 5843673"/>
              <a:gd name="connsiteY0" fmla="*/ 794 h 6308726"/>
              <a:gd name="connsiteX1" fmla="*/ 4641439 w 5843673"/>
              <a:gd name="connsiteY1" fmla="*/ 581088 h 6308726"/>
              <a:gd name="connsiteX2" fmla="*/ 5696574 w 5843673"/>
              <a:gd name="connsiteY2" fmla="*/ 337126 h 6308726"/>
              <a:gd name="connsiteX3" fmla="*/ 5843673 w 5843673"/>
              <a:gd name="connsiteY3" fmla="*/ 324217 h 6308726"/>
              <a:gd name="connsiteX4" fmla="*/ 5843673 w 5843673"/>
              <a:gd name="connsiteY4" fmla="*/ 6308726 h 6308726"/>
              <a:gd name="connsiteX5" fmla="*/ 0 w 5843673"/>
              <a:gd name="connsiteY5" fmla="*/ 6308726 h 6308726"/>
              <a:gd name="connsiteX6" fmla="*/ 1794 w 5843673"/>
              <a:gd name="connsiteY6" fmla="*/ 6216854 h 6308726"/>
              <a:gd name="connsiteX7" fmla="*/ 169011 w 5843673"/>
              <a:gd name="connsiteY7" fmla="*/ 5497469 h 6308726"/>
              <a:gd name="connsiteX8" fmla="*/ 963747 w 5843673"/>
              <a:gd name="connsiteY8" fmla="*/ 4220418 h 6308726"/>
              <a:gd name="connsiteX9" fmla="*/ 1895503 w 5843673"/>
              <a:gd name="connsiteY9" fmla="*/ 49436 h 6308726"/>
              <a:gd name="connsiteX10" fmla="*/ 2288427 w 5843673"/>
              <a:gd name="connsiteY10" fmla="*/ 794 h 6308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43673" h="6308726">
                <a:moveTo>
                  <a:pt x="2288427" y="794"/>
                </a:moveTo>
                <a:cubicBezTo>
                  <a:pt x="3124170" y="31968"/>
                  <a:pt x="3456878" y="969546"/>
                  <a:pt x="4641439" y="581088"/>
                </a:cubicBezTo>
                <a:cubicBezTo>
                  <a:pt x="5013970" y="457767"/>
                  <a:pt x="5365787" y="378187"/>
                  <a:pt x="5696574" y="337126"/>
                </a:cubicBezTo>
                <a:lnTo>
                  <a:pt x="5843673" y="324217"/>
                </a:lnTo>
                <a:lnTo>
                  <a:pt x="5843673" y="6308726"/>
                </a:lnTo>
                <a:lnTo>
                  <a:pt x="0" y="6308726"/>
                </a:lnTo>
                <a:lnTo>
                  <a:pt x="1794" y="6216854"/>
                </a:lnTo>
                <a:cubicBezTo>
                  <a:pt x="18929" y="5931340"/>
                  <a:pt x="90223" y="5675599"/>
                  <a:pt x="169011" y="5497469"/>
                </a:cubicBezTo>
                <a:cubicBezTo>
                  <a:pt x="322477" y="5152174"/>
                  <a:pt x="821243" y="4565713"/>
                  <a:pt x="963747" y="4220418"/>
                </a:cubicBezTo>
                <a:cubicBezTo>
                  <a:pt x="1446067" y="3063941"/>
                  <a:pt x="-894" y="559164"/>
                  <a:pt x="1895503" y="49436"/>
                </a:cubicBezTo>
                <a:cubicBezTo>
                  <a:pt x="2039377" y="10385"/>
                  <a:pt x="2169035" y="-3660"/>
                  <a:pt x="2288427" y="794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14B87FC-A38A-4591-9922-BC90266B211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843672" y="1797050"/>
            <a:ext cx="4819651" cy="4800600"/>
          </a:xfrm>
          <a:custGeom>
            <a:avLst/>
            <a:gdLst>
              <a:gd name="connsiteX0" fmla="*/ 0 w 4819650"/>
              <a:gd name="connsiteY0" fmla="*/ 0 h 4800600"/>
              <a:gd name="connsiteX1" fmla="*/ 4819650 w 4819650"/>
              <a:gd name="connsiteY1" fmla="*/ 0 h 4800600"/>
              <a:gd name="connsiteX2" fmla="*/ 4819650 w 4819650"/>
              <a:gd name="connsiteY2" fmla="*/ 4800600 h 4800600"/>
              <a:gd name="connsiteX3" fmla="*/ 0 w 4819650"/>
              <a:gd name="connsiteY3" fmla="*/ 4800600 h 480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9650" h="4800600">
                <a:moveTo>
                  <a:pt x="0" y="0"/>
                </a:moveTo>
                <a:lnTo>
                  <a:pt x="4819650" y="0"/>
                </a:lnTo>
                <a:lnTo>
                  <a:pt x="4819650" y="4800600"/>
                </a:lnTo>
                <a:lnTo>
                  <a:pt x="0" y="4800600"/>
                </a:lnTo>
                <a:close/>
              </a:path>
            </a:pathLst>
          </a:custGeom>
          <a:noFill/>
          <a:effectLst>
            <a:outerShdw blurRad="1066800" dist="723900" dir="5400000" sx="86000" sy="86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98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826877-B32F-4F26-A8F8-98B82E552B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63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repeatCount="indefinite" de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20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1168F48-343E-4B92-A6BD-43D92EC5E0E7}"/>
              </a:ext>
            </a:extLst>
          </p:cNvPr>
          <p:cNvSpPr/>
          <p:nvPr userDrawn="1"/>
        </p:nvSpPr>
        <p:spPr>
          <a:xfrm>
            <a:off x="5219700" y="0"/>
            <a:ext cx="6972301" cy="6858000"/>
          </a:xfrm>
          <a:custGeom>
            <a:avLst/>
            <a:gdLst>
              <a:gd name="connsiteX0" fmla="*/ 1658746 w 5332935"/>
              <a:gd name="connsiteY0" fmla="*/ 0 h 6858000"/>
              <a:gd name="connsiteX1" fmla="*/ 5332935 w 5332935"/>
              <a:gd name="connsiteY1" fmla="*/ 0 h 6858000"/>
              <a:gd name="connsiteX2" fmla="*/ 5332935 w 5332935"/>
              <a:gd name="connsiteY2" fmla="*/ 6858000 h 6858000"/>
              <a:gd name="connsiteX3" fmla="*/ 266502 w 5332935"/>
              <a:gd name="connsiteY3" fmla="*/ 6858000 h 6858000"/>
              <a:gd name="connsiteX4" fmla="*/ 218120 w 5332935"/>
              <a:gd name="connsiteY4" fmla="*/ 6750221 h 6858000"/>
              <a:gd name="connsiteX5" fmla="*/ 139725 w 5332935"/>
              <a:gd name="connsiteY5" fmla="*/ 6536357 h 6858000"/>
              <a:gd name="connsiteX6" fmla="*/ 1449720 w 5332935"/>
              <a:gd name="connsiteY6" fmla="*/ 2711728 h 6858000"/>
              <a:gd name="connsiteX7" fmla="*/ 1566730 w 5332935"/>
              <a:gd name="connsiteY7" fmla="*/ 1717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32935" h="6858000">
                <a:moveTo>
                  <a:pt x="1658746" y="0"/>
                </a:moveTo>
                <a:lnTo>
                  <a:pt x="5332935" y="0"/>
                </a:lnTo>
                <a:lnTo>
                  <a:pt x="5332935" y="6858000"/>
                </a:lnTo>
                <a:lnTo>
                  <a:pt x="266502" y="6858000"/>
                </a:lnTo>
                <a:lnTo>
                  <a:pt x="218120" y="6750221"/>
                </a:lnTo>
                <a:cubicBezTo>
                  <a:pt x="189953" y="6681019"/>
                  <a:pt x="163785" y="6609730"/>
                  <a:pt x="139725" y="6536357"/>
                </a:cubicBezTo>
                <a:cubicBezTo>
                  <a:pt x="-547474" y="4441971"/>
                  <a:pt x="1527640" y="3625849"/>
                  <a:pt x="1449720" y="2711728"/>
                </a:cubicBezTo>
                <a:cubicBezTo>
                  <a:pt x="1396262" y="2095405"/>
                  <a:pt x="1214984" y="967692"/>
                  <a:pt x="1566730" y="17171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F65871E-8BA0-46CF-A66B-BA9A1A3F7DB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219699" y="0"/>
            <a:ext cx="6972301" cy="6858000"/>
          </a:xfrm>
          <a:custGeom>
            <a:avLst/>
            <a:gdLst>
              <a:gd name="connsiteX0" fmla="*/ 4224815 w 6972301"/>
              <a:gd name="connsiteY0" fmla="*/ 0 h 6858000"/>
              <a:gd name="connsiteX1" fmla="*/ 6972301 w 6972301"/>
              <a:gd name="connsiteY1" fmla="*/ 0 h 6858000"/>
              <a:gd name="connsiteX2" fmla="*/ 6972301 w 6972301"/>
              <a:gd name="connsiteY2" fmla="*/ 6858000 h 6858000"/>
              <a:gd name="connsiteX3" fmla="*/ 5841899 w 6972301"/>
              <a:gd name="connsiteY3" fmla="*/ 6858000 h 6858000"/>
              <a:gd name="connsiteX4" fmla="*/ 5710671 w 6972301"/>
              <a:gd name="connsiteY4" fmla="*/ 6745153 h 6858000"/>
              <a:gd name="connsiteX5" fmla="*/ 4956741 w 6972301"/>
              <a:gd name="connsiteY5" fmla="*/ 6455400 h 6858000"/>
              <a:gd name="connsiteX6" fmla="*/ 4107321 w 6972301"/>
              <a:gd name="connsiteY6" fmla="*/ 6846665 h 6858000"/>
              <a:gd name="connsiteX7" fmla="*/ 4094074 w 6972301"/>
              <a:gd name="connsiteY7" fmla="*/ 6858000 h 6858000"/>
              <a:gd name="connsiteX8" fmla="*/ 197432 w 6972301"/>
              <a:gd name="connsiteY8" fmla="*/ 6858000 h 6858000"/>
              <a:gd name="connsiteX9" fmla="*/ 121513 w 6972301"/>
              <a:gd name="connsiteY9" fmla="*/ 6678515 h 6858000"/>
              <a:gd name="connsiteX10" fmla="*/ 63383 w 6972301"/>
              <a:gd name="connsiteY10" fmla="*/ 6475856 h 6858000"/>
              <a:gd name="connsiteX11" fmla="*/ 2572695 w 6972301"/>
              <a:gd name="connsiteY11" fmla="*/ 2320602 h 6858000"/>
              <a:gd name="connsiteX12" fmla="*/ 4087214 w 6972301"/>
              <a:gd name="connsiteY12" fmla="*/ 611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972301" h="6858000">
                <a:moveTo>
                  <a:pt x="4224815" y="0"/>
                </a:moveTo>
                <a:lnTo>
                  <a:pt x="6972301" y="0"/>
                </a:lnTo>
                <a:lnTo>
                  <a:pt x="6972301" y="6858000"/>
                </a:lnTo>
                <a:lnTo>
                  <a:pt x="5841899" y="6858000"/>
                </a:lnTo>
                <a:lnTo>
                  <a:pt x="5710671" y="6745153"/>
                </a:lnTo>
                <a:cubicBezTo>
                  <a:pt x="5515288" y="6595343"/>
                  <a:pt x="5276144" y="6486426"/>
                  <a:pt x="4956741" y="6455400"/>
                </a:cubicBezTo>
                <a:cubicBezTo>
                  <a:pt x="4644393" y="6426308"/>
                  <a:pt x="4394716" y="6603901"/>
                  <a:pt x="4107321" y="6846665"/>
                </a:cubicBezTo>
                <a:lnTo>
                  <a:pt x="4094074" y="6858000"/>
                </a:lnTo>
                <a:lnTo>
                  <a:pt x="197432" y="6858000"/>
                </a:lnTo>
                <a:lnTo>
                  <a:pt x="121513" y="6678515"/>
                </a:lnTo>
                <a:cubicBezTo>
                  <a:pt x="98429" y="6613280"/>
                  <a:pt x="78954" y="6545704"/>
                  <a:pt x="63383" y="6475856"/>
                </a:cubicBezTo>
                <a:cubicBezTo>
                  <a:pt x="-462585" y="4125523"/>
                  <a:pt x="2454324" y="4720367"/>
                  <a:pt x="2572695" y="2320602"/>
                </a:cubicBezTo>
                <a:cubicBezTo>
                  <a:pt x="2627663" y="1220289"/>
                  <a:pt x="3254906" y="470091"/>
                  <a:pt x="4087214" y="61182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0482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DA9B32A-2C86-405C-8A0C-06F40F04928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870616" cy="6858004"/>
          </a:xfrm>
          <a:custGeom>
            <a:avLst/>
            <a:gdLst>
              <a:gd name="connsiteX0" fmla="*/ 0 w 5870616"/>
              <a:gd name="connsiteY0" fmla="*/ 0 h 6858004"/>
              <a:gd name="connsiteX1" fmla="*/ 3867150 w 5870616"/>
              <a:gd name="connsiteY1" fmla="*/ 0 h 6858004"/>
              <a:gd name="connsiteX2" fmla="*/ 3867150 w 5870616"/>
              <a:gd name="connsiteY2" fmla="*/ 4 h 6858004"/>
              <a:gd name="connsiteX3" fmla="*/ 5600386 w 5870616"/>
              <a:gd name="connsiteY3" fmla="*/ 4 h 6858004"/>
              <a:gd name="connsiteX4" fmla="*/ 5614586 w 5870616"/>
              <a:gd name="connsiteY4" fmla="*/ 1684085 h 6858004"/>
              <a:gd name="connsiteX5" fmla="*/ 5870178 w 5870616"/>
              <a:gd name="connsiteY5" fmla="*/ 3417943 h 6858004"/>
              <a:gd name="connsiteX6" fmla="*/ 5538855 w 5870616"/>
              <a:gd name="connsiteY6" fmla="*/ 5126912 h 6858004"/>
              <a:gd name="connsiteX7" fmla="*/ 5600386 w 5870616"/>
              <a:gd name="connsiteY7" fmla="*/ 6858004 h 6858004"/>
              <a:gd name="connsiteX8" fmla="*/ 3399450 w 5870616"/>
              <a:gd name="connsiteY8" fmla="*/ 6858004 h 6858004"/>
              <a:gd name="connsiteX9" fmla="*/ 3399450 w 5870616"/>
              <a:gd name="connsiteY9" fmla="*/ 6858000 h 6858004"/>
              <a:gd name="connsiteX10" fmla="*/ 0 w 5870616"/>
              <a:gd name="connsiteY10" fmla="*/ 6858000 h 685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870616" h="6858004">
                <a:moveTo>
                  <a:pt x="0" y="0"/>
                </a:moveTo>
                <a:lnTo>
                  <a:pt x="3867150" y="0"/>
                </a:lnTo>
                <a:lnTo>
                  <a:pt x="3867150" y="4"/>
                </a:lnTo>
                <a:lnTo>
                  <a:pt x="5600386" y="4"/>
                </a:lnTo>
                <a:cubicBezTo>
                  <a:pt x="6040573" y="586252"/>
                  <a:pt x="5837047" y="1023174"/>
                  <a:pt x="5614586" y="1684085"/>
                </a:cubicBezTo>
                <a:cubicBezTo>
                  <a:pt x="5392125" y="2344997"/>
                  <a:pt x="5854401" y="2802658"/>
                  <a:pt x="5870178" y="3417943"/>
                </a:cubicBezTo>
                <a:cubicBezTo>
                  <a:pt x="5885956" y="4033227"/>
                  <a:pt x="5470224" y="4528680"/>
                  <a:pt x="5538855" y="5126912"/>
                </a:cubicBezTo>
                <a:cubicBezTo>
                  <a:pt x="5607486" y="5725143"/>
                  <a:pt x="6083172" y="6263921"/>
                  <a:pt x="5600386" y="6858004"/>
                </a:cubicBezTo>
                <a:lnTo>
                  <a:pt x="3399450" y="6858004"/>
                </a:lnTo>
                <a:lnTo>
                  <a:pt x="33994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52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rgbClr val="F5F6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326A304-FD88-463D-9944-FF81AF9364F3}"/>
              </a:ext>
            </a:extLst>
          </p:cNvPr>
          <p:cNvSpPr/>
          <p:nvPr userDrawn="1"/>
        </p:nvSpPr>
        <p:spPr>
          <a:xfrm>
            <a:off x="-235905" y="721389"/>
            <a:ext cx="2299168" cy="2299168"/>
          </a:xfrm>
          <a:custGeom>
            <a:avLst/>
            <a:gdLst>
              <a:gd name="connsiteX0" fmla="*/ 750570 w 742950"/>
              <a:gd name="connsiteY0" fmla="*/ 375285 h 742950"/>
              <a:gd name="connsiteX1" fmla="*/ 375285 w 742950"/>
              <a:gd name="connsiteY1" fmla="*/ 750570 h 742950"/>
              <a:gd name="connsiteX2" fmla="*/ 0 w 742950"/>
              <a:gd name="connsiteY2" fmla="*/ 375285 h 742950"/>
              <a:gd name="connsiteX3" fmla="*/ 375285 w 742950"/>
              <a:gd name="connsiteY3" fmla="*/ 0 h 742950"/>
              <a:gd name="connsiteX4" fmla="*/ 750570 w 742950"/>
              <a:gd name="connsiteY4" fmla="*/ 37528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50570" y="375285"/>
                </a:moveTo>
                <a:cubicBezTo>
                  <a:pt x="750570" y="582549"/>
                  <a:pt x="582549" y="750570"/>
                  <a:pt x="375285" y="750570"/>
                </a:cubicBezTo>
                <a:cubicBezTo>
                  <a:pt x="168021" y="750570"/>
                  <a:pt x="0" y="582549"/>
                  <a:pt x="0" y="375285"/>
                </a:cubicBezTo>
                <a:cubicBezTo>
                  <a:pt x="0" y="168021"/>
                  <a:pt x="168021" y="0"/>
                  <a:pt x="375285" y="0"/>
                </a:cubicBezTo>
                <a:cubicBezTo>
                  <a:pt x="582549" y="0"/>
                  <a:pt x="750570" y="168021"/>
                  <a:pt x="750570" y="37528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1F50075-526D-46F0-B2C2-1761545F6CC5}"/>
              </a:ext>
            </a:extLst>
          </p:cNvPr>
          <p:cNvSpPr/>
          <p:nvPr userDrawn="1"/>
        </p:nvSpPr>
        <p:spPr>
          <a:xfrm>
            <a:off x="-846662" y="511056"/>
            <a:ext cx="5040477" cy="4716239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AC2A78C-6EE0-455E-A058-AD3C26BC209F}"/>
              </a:ext>
            </a:extLst>
          </p:cNvPr>
          <p:cNvSpPr/>
          <p:nvPr userDrawn="1"/>
        </p:nvSpPr>
        <p:spPr>
          <a:xfrm>
            <a:off x="2378662" y="5434681"/>
            <a:ext cx="501100" cy="501100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13FDA12-9E12-46F4-A51F-CFB6F81E0D13}"/>
              </a:ext>
            </a:extLst>
          </p:cNvPr>
          <p:cNvSpPr/>
          <p:nvPr userDrawn="1"/>
        </p:nvSpPr>
        <p:spPr>
          <a:xfrm>
            <a:off x="1096432" y="264503"/>
            <a:ext cx="235815" cy="235815"/>
          </a:xfrm>
          <a:custGeom>
            <a:avLst/>
            <a:gdLst>
              <a:gd name="connsiteX0" fmla="*/ 76200 w 76200"/>
              <a:gd name="connsiteY0" fmla="*/ 38100 h 76200"/>
              <a:gd name="connsiteX1" fmla="*/ 38100 w 76200"/>
              <a:gd name="connsiteY1" fmla="*/ 76200 h 76200"/>
              <a:gd name="connsiteX2" fmla="*/ 0 w 76200"/>
              <a:gd name="connsiteY2" fmla="*/ 38100 h 76200"/>
              <a:gd name="connsiteX3" fmla="*/ 38100 w 76200"/>
              <a:gd name="connsiteY3" fmla="*/ 0 h 76200"/>
              <a:gd name="connsiteX4" fmla="*/ 76200 w 76200"/>
              <a:gd name="connsiteY4" fmla="*/ 38100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76200" y="38100"/>
                </a:moveTo>
                <a:cubicBezTo>
                  <a:pt x="76200" y="59142"/>
                  <a:pt x="59142" y="76200"/>
                  <a:pt x="38100" y="76200"/>
                </a:cubicBezTo>
                <a:cubicBezTo>
                  <a:pt x="17058" y="76200"/>
                  <a:pt x="0" y="59142"/>
                  <a:pt x="0" y="38100"/>
                </a:cubicBezTo>
                <a:cubicBezTo>
                  <a:pt x="0" y="17058"/>
                  <a:pt x="17058" y="0"/>
                  <a:pt x="38100" y="0"/>
                </a:cubicBezTo>
                <a:cubicBezTo>
                  <a:pt x="59142" y="0"/>
                  <a:pt x="76200" y="17058"/>
                  <a:pt x="76200" y="3810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4" name="pasted-image.tiff">
            <a:extLst>
              <a:ext uri="{FF2B5EF4-FFF2-40B4-BE49-F238E27FC236}">
                <a16:creationId xmlns:a16="http://schemas.microsoft.com/office/drawing/2014/main" id="{ACF89424-7345-4AA5-898F-AA01BE816D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9057" y="1945825"/>
            <a:ext cx="6083982" cy="3324614"/>
          </a:xfrm>
          <a:prstGeom prst="rect">
            <a:avLst/>
          </a:prstGeom>
          <a:ln w="12700">
            <a:miter lim="400000"/>
          </a:ln>
          <a:effectLst>
            <a:outerShdw blurRad="1270000" dir="5400000" sx="90000" sy="-19000" rotWithShape="0">
              <a:prstClr val="black">
                <a:alpha val="40000"/>
              </a:prstClr>
            </a:outerShdw>
          </a:effectLst>
        </p:spPr>
      </p:pic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92B387F9-3894-4053-8570-FDC32D1E4283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1290117" y="2152650"/>
            <a:ext cx="4361862" cy="2728084"/>
          </a:xfrm>
          <a:prstGeom prst="rect">
            <a:avLst/>
          </a:prstGeom>
        </p:spPr>
        <p:txBody>
          <a:bodyPr anchor="t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d-ID" sz="1200" baseline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27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3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8" dur="3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3000" fill="hold"/>
                                        <p:tgtEl>
                                          <p:spTgt spid="9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mp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8" dur="3000" fill="hold"/>
                                        <p:tgtEl>
                                          <p:spTgt spid="8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F4EF37D-CE90-48BB-BC91-2157FD081ED7}"/>
              </a:ext>
            </a:extLst>
          </p:cNvPr>
          <p:cNvSpPr/>
          <p:nvPr userDrawn="1"/>
        </p:nvSpPr>
        <p:spPr>
          <a:xfrm>
            <a:off x="8242926" y="3432175"/>
            <a:ext cx="3949074" cy="3425826"/>
          </a:xfrm>
          <a:custGeom>
            <a:avLst/>
            <a:gdLst>
              <a:gd name="connsiteX0" fmla="*/ 3949074 w 3949074"/>
              <a:gd name="connsiteY0" fmla="*/ 0 h 3425826"/>
              <a:gd name="connsiteX1" fmla="*/ 3949074 w 3949074"/>
              <a:gd name="connsiteY1" fmla="*/ 3425826 h 3425826"/>
              <a:gd name="connsiteX2" fmla="*/ 8195 w 3949074"/>
              <a:gd name="connsiteY2" fmla="*/ 3425826 h 3425826"/>
              <a:gd name="connsiteX3" fmla="*/ 2347 w 3949074"/>
              <a:gd name="connsiteY3" fmla="*/ 3373638 h 3425826"/>
              <a:gd name="connsiteX4" fmla="*/ 541979 w 3949074"/>
              <a:gd name="connsiteY4" fmla="*/ 2350341 h 3425826"/>
              <a:gd name="connsiteX5" fmla="*/ 1778287 w 3949074"/>
              <a:gd name="connsiteY5" fmla="*/ 1638631 h 3425826"/>
              <a:gd name="connsiteX6" fmla="*/ 3820651 w 3949074"/>
              <a:gd name="connsiteY6" fmla="*/ 2159 h 3425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9074" h="3425826">
                <a:moveTo>
                  <a:pt x="3949074" y="0"/>
                </a:moveTo>
                <a:lnTo>
                  <a:pt x="3949074" y="3425826"/>
                </a:lnTo>
                <a:lnTo>
                  <a:pt x="8195" y="3425826"/>
                </a:lnTo>
                <a:lnTo>
                  <a:pt x="2347" y="3373638"/>
                </a:lnTo>
                <a:cubicBezTo>
                  <a:pt x="-22713" y="2925894"/>
                  <a:pt x="152709" y="2482326"/>
                  <a:pt x="541979" y="2350341"/>
                </a:cubicBezTo>
                <a:cubicBezTo>
                  <a:pt x="859408" y="2243417"/>
                  <a:pt x="1661337" y="2430534"/>
                  <a:pt x="1778287" y="1638631"/>
                </a:cubicBezTo>
                <a:cubicBezTo>
                  <a:pt x="1875394" y="983929"/>
                  <a:pt x="2618590" y="79604"/>
                  <a:pt x="3820651" y="215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7B4C638-7109-4273-B484-CC1CFEE16B71}"/>
              </a:ext>
            </a:extLst>
          </p:cNvPr>
          <p:cNvSpPr/>
          <p:nvPr userDrawn="1"/>
        </p:nvSpPr>
        <p:spPr>
          <a:xfrm>
            <a:off x="1" y="1"/>
            <a:ext cx="8329997" cy="5930789"/>
          </a:xfrm>
          <a:custGeom>
            <a:avLst/>
            <a:gdLst>
              <a:gd name="connsiteX0" fmla="*/ 0 w 8329997"/>
              <a:gd name="connsiteY0" fmla="*/ 0 h 5930789"/>
              <a:gd name="connsiteX1" fmla="*/ 7542711 w 8329997"/>
              <a:gd name="connsiteY1" fmla="*/ 0 h 5930789"/>
              <a:gd name="connsiteX2" fmla="*/ 7568370 w 8329997"/>
              <a:gd name="connsiteY2" fmla="*/ 23070 h 5930789"/>
              <a:gd name="connsiteX3" fmla="*/ 8315605 w 8329997"/>
              <a:gd name="connsiteY3" fmla="*/ 2075917 h 5930789"/>
              <a:gd name="connsiteX4" fmla="*/ 7086635 w 8329997"/>
              <a:gd name="connsiteY4" fmla="*/ 3860524 h 5930789"/>
              <a:gd name="connsiteX5" fmla="*/ 5354032 w 8329997"/>
              <a:gd name="connsiteY5" fmla="*/ 4224561 h 5930789"/>
              <a:gd name="connsiteX6" fmla="*/ 2852296 w 8329997"/>
              <a:gd name="connsiteY6" fmla="*/ 4982747 h 5930789"/>
              <a:gd name="connsiteX7" fmla="*/ 607850 w 8329997"/>
              <a:gd name="connsiteY7" fmla="*/ 5910632 h 5930789"/>
              <a:gd name="connsiteX8" fmla="*/ 5853 w 8329997"/>
              <a:gd name="connsiteY8" fmla="*/ 5913424 h 5930789"/>
              <a:gd name="connsiteX9" fmla="*/ 0 w 8329997"/>
              <a:gd name="connsiteY9" fmla="*/ 5912451 h 5930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29997" h="5930789">
                <a:moveTo>
                  <a:pt x="0" y="0"/>
                </a:moveTo>
                <a:lnTo>
                  <a:pt x="7542711" y="0"/>
                </a:lnTo>
                <a:lnTo>
                  <a:pt x="7568370" y="23070"/>
                </a:lnTo>
                <a:cubicBezTo>
                  <a:pt x="8104847" y="554073"/>
                  <a:pt x="8400457" y="1325943"/>
                  <a:pt x="8315605" y="2075917"/>
                </a:cubicBezTo>
                <a:cubicBezTo>
                  <a:pt x="8236229" y="2825890"/>
                  <a:pt x="7765443" y="3532069"/>
                  <a:pt x="7086635" y="3860524"/>
                </a:cubicBezTo>
                <a:cubicBezTo>
                  <a:pt x="6552894" y="4117814"/>
                  <a:pt x="5942516" y="4142447"/>
                  <a:pt x="5354032" y="4224561"/>
                </a:cubicBezTo>
                <a:cubicBezTo>
                  <a:pt x="4489099" y="4344995"/>
                  <a:pt x="3640589" y="4602285"/>
                  <a:pt x="2852296" y="4982747"/>
                </a:cubicBezTo>
                <a:cubicBezTo>
                  <a:pt x="2121484" y="5338573"/>
                  <a:pt x="1415304" y="5806621"/>
                  <a:pt x="607850" y="5910632"/>
                </a:cubicBezTo>
                <a:cubicBezTo>
                  <a:pt x="408724" y="5936293"/>
                  <a:pt x="205364" y="5937705"/>
                  <a:pt x="5853" y="5913424"/>
                </a:cubicBezTo>
                <a:lnTo>
                  <a:pt x="0" y="59124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B37E5B4-D99D-4D70-978B-44F226FE78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192437" y="1860684"/>
            <a:ext cx="5053313" cy="2810096"/>
          </a:xfrm>
          <a:custGeom>
            <a:avLst/>
            <a:gdLst>
              <a:gd name="connsiteX0" fmla="*/ 0 w 5053313"/>
              <a:gd name="connsiteY0" fmla="*/ 0 h 2810096"/>
              <a:gd name="connsiteX1" fmla="*/ 5053313 w 5053313"/>
              <a:gd name="connsiteY1" fmla="*/ 0 h 2810096"/>
              <a:gd name="connsiteX2" fmla="*/ 5053313 w 5053313"/>
              <a:gd name="connsiteY2" fmla="*/ 2810096 h 2810096"/>
              <a:gd name="connsiteX3" fmla="*/ 0 w 5053313"/>
              <a:gd name="connsiteY3" fmla="*/ 2810096 h 2810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3313" h="2810096">
                <a:moveTo>
                  <a:pt x="0" y="0"/>
                </a:moveTo>
                <a:lnTo>
                  <a:pt x="5053313" y="0"/>
                </a:lnTo>
                <a:lnTo>
                  <a:pt x="5053313" y="2810096"/>
                </a:lnTo>
                <a:lnTo>
                  <a:pt x="0" y="2810096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0D345E-7F9E-43C7-9CB7-E4B03CD9423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691190" y="3562012"/>
            <a:ext cx="1181100" cy="2100263"/>
          </a:xfrm>
          <a:custGeom>
            <a:avLst/>
            <a:gdLst>
              <a:gd name="connsiteX0" fmla="*/ 0 w 1181100"/>
              <a:gd name="connsiteY0" fmla="*/ 0 h 2100263"/>
              <a:gd name="connsiteX1" fmla="*/ 1181100 w 1181100"/>
              <a:gd name="connsiteY1" fmla="*/ 0 h 2100263"/>
              <a:gd name="connsiteX2" fmla="*/ 1181100 w 1181100"/>
              <a:gd name="connsiteY2" fmla="*/ 2100263 h 2100263"/>
              <a:gd name="connsiteX3" fmla="*/ 0 w 1181100"/>
              <a:gd name="connsiteY3" fmla="*/ 2100263 h 210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1100" h="2100263">
                <a:moveTo>
                  <a:pt x="0" y="0"/>
                </a:moveTo>
                <a:lnTo>
                  <a:pt x="1181100" y="0"/>
                </a:lnTo>
                <a:lnTo>
                  <a:pt x="1181100" y="2100263"/>
                </a:lnTo>
                <a:lnTo>
                  <a:pt x="0" y="2100263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2" name="TextBox 7">
            <a:extLst>
              <a:ext uri="{FF2B5EF4-FFF2-40B4-BE49-F238E27FC236}">
                <a16:creationId xmlns:a16="http://schemas.microsoft.com/office/drawing/2014/main" id="{5FB4DE26-59D0-6E05-5CB1-063530F940C2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45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4" grpId="0" animBg="1"/>
      <p:bldP spid="14" grpId="1" animBg="1"/>
      <p:bldP spid="13" grpId="0" animBg="1"/>
      <p:bldP spid="10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48E3F32-A2BD-4D9F-A14C-E2BD98ED87DE}"/>
              </a:ext>
            </a:extLst>
          </p:cNvPr>
          <p:cNvSpPr/>
          <p:nvPr userDrawn="1"/>
        </p:nvSpPr>
        <p:spPr>
          <a:xfrm>
            <a:off x="0" y="1823483"/>
            <a:ext cx="11350171" cy="5034518"/>
          </a:xfrm>
          <a:custGeom>
            <a:avLst/>
            <a:gdLst>
              <a:gd name="connsiteX0" fmla="*/ 463100 w 6050746"/>
              <a:gd name="connsiteY0" fmla="*/ 210 h 2683888"/>
              <a:gd name="connsiteX1" fmla="*/ 3762804 w 6050746"/>
              <a:gd name="connsiteY1" fmla="*/ 1085949 h 2683888"/>
              <a:gd name="connsiteX2" fmla="*/ 6039001 w 6050746"/>
              <a:gd name="connsiteY2" fmla="*/ 2619641 h 2683888"/>
              <a:gd name="connsiteX3" fmla="*/ 6027582 w 6050746"/>
              <a:gd name="connsiteY3" fmla="*/ 2683888 h 2683888"/>
              <a:gd name="connsiteX4" fmla="*/ 5710075 w 6050746"/>
              <a:gd name="connsiteY4" fmla="*/ 2683888 h 2683888"/>
              <a:gd name="connsiteX5" fmla="*/ 5719676 w 6050746"/>
              <a:gd name="connsiteY5" fmla="*/ 2524154 h 2683888"/>
              <a:gd name="connsiteX6" fmla="*/ 3467973 w 6050746"/>
              <a:gd name="connsiteY6" fmla="*/ 1331949 h 2683888"/>
              <a:gd name="connsiteX7" fmla="*/ 220109 w 6050746"/>
              <a:gd name="connsiteY7" fmla="*/ 355289 h 2683888"/>
              <a:gd name="connsiteX8" fmla="*/ 17109 w 6050746"/>
              <a:gd name="connsiteY8" fmla="*/ 370693 h 2683888"/>
              <a:gd name="connsiteX9" fmla="*/ 0 w 6050746"/>
              <a:gd name="connsiteY9" fmla="*/ 374625 h 2683888"/>
              <a:gd name="connsiteX10" fmla="*/ 0 w 6050746"/>
              <a:gd name="connsiteY10" fmla="*/ 107185 h 2683888"/>
              <a:gd name="connsiteX11" fmla="*/ 53532 w 6050746"/>
              <a:gd name="connsiteY11" fmla="*/ 81095 h 2683888"/>
              <a:gd name="connsiteX12" fmla="*/ 463100 w 6050746"/>
              <a:gd name="connsiteY12" fmla="*/ 210 h 2683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50746" h="2683888">
                <a:moveTo>
                  <a:pt x="463100" y="210"/>
                </a:moveTo>
                <a:cubicBezTo>
                  <a:pt x="1524120" y="21295"/>
                  <a:pt x="2686908" y="1626593"/>
                  <a:pt x="3762804" y="1085949"/>
                </a:cubicBezTo>
                <a:cubicBezTo>
                  <a:pt x="4925617" y="499803"/>
                  <a:pt x="6186044" y="1499026"/>
                  <a:pt x="6039001" y="2619641"/>
                </a:cubicBezTo>
                <a:lnTo>
                  <a:pt x="6027582" y="2683888"/>
                </a:lnTo>
                <a:lnTo>
                  <a:pt x="5710075" y="2683888"/>
                </a:lnTo>
                <a:lnTo>
                  <a:pt x="5719676" y="2524154"/>
                </a:lnTo>
                <a:cubicBezTo>
                  <a:pt x="5698441" y="1596742"/>
                  <a:pt x="4540985" y="837644"/>
                  <a:pt x="3467973" y="1331949"/>
                </a:cubicBezTo>
                <a:cubicBezTo>
                  <a:pt x="2408980" y="1818277"/>
                  <a:pt x="1264460" y="374256"/>
                  <a:pt x="220109" y="355289"/>
                </a:cubicBezTo>
                <a:cubicBezTo>
                  <a:pt x="151999" y="354052"/>
                  <a:pt x="84315" y="358877"/>
                  <a:pt x="17109" y="370693"/>
                </a:cubicBezTo>
                <a:lnTo>
                  <a:pt x="0" y="374625"/>
                </a:lnTo>
                <a:lnTo>
                  <a:pt x="0" y="107185"/>
                </a:lnTo>
                <a:lnTo>
                  <a:pt x="53532" y="81095"/>
                </a:lnTo>
                <a:cubicBezTo>
                  <a:pt x="188044" y="21663"/>
                  <a:pt x="324706" y="-2540"/>
                  <a:pt x="463100" y="210"/>
                </a:cubicBezTo>
                <a:close/>
              </a:path>
            </a:pathLst>
          </a:custGeom>
          <a:solidFill>
            <a:schemeClr val="accent5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09596A-AA7C-4E10-84A5-690BF60E196F}"/>
              </a:ext>
            </a:extLst>
          </p:cNvPr>
          <p:cNvSpPr/>
          <p:nvPr userDrawn="1"/>
        </p:nvSpPr>
        <p:spPr>
          <a:xfrm>
            <a:off x="0" y="2829997"/>
            <a:ext cx="9081012" cy="4028003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6FAD4AF-4AF6-4881-A9A7-E99D71C1136A}"/>
              </a:ext>
            </a:extLst>
          </p:cNvPr>
          <p:cNvSpPr/>
          <p:nvPr userDrawn="1"/>
        </p:nvSpPr>
        <p:spPr>
          <a:xfrm>
            <a:off x="9000928" y="-1"/>
            <a:ext cx="3191072" cy="4124444"/>
          </a:xfrm>
          <a:custGeom>
            <a:avLst/>
            <a:gdLst>
              <a:gd name="connsiteX0" fmla="*/ 2181962 w 3191072"/>
              <a:gd name="connsiteY0" fmla="*/ 0 h 4124444"/>
              <a:gd name="connsiteX1" fmla="*/ 3191072 w 3191072"/>
              <a:gd name="connsiteY1" fmla="*/ 0 h 4124444"/>
              <a:gd name="connsiteX2" fmla="*/ 3191072 w 3191072"/>
              <a:gd name="connsiteY2" fmla="*/ 4124444 h 4124444"/>
              <a:gd name="connsiteX3" fmla="*/ 3121226 w 3191072"/>
              <a:gd name="connsiteY3" fmla="*/ 4062468 h 4124444"/>
              <a:gd name="connsiteX4" fmla="*/ 1848416 w 3191072"/>
              <a:gd name="connsiteY4" fmla="*/ 3570561 h 4124444"/>
              <a:gd name="connsiteX5" fmla="*/ 544863 w 3191072"/>
              <a:gd name="connsiteY5" fmla="*/ 597255 h 4124444"/>
              <a:gd name="connsiteX6" fmla="*/ 1711775 w 3191072"/>
              <a:gd name="connsiteY6" fmla="*/ 1012643 h 4124444"/>
              <a:gd name="connsiteX7" fmla="*/ 2130580 w 3191072"/>
              <a:gd name="connsiteY7" fmla="*/ 205437 h 4124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91072" h="4124444">
                <a:moveTo>
                  <a:pt x="2181962" y="0"/>
                </a:moveTo>
                <a:lnTo>
                  <a:pt x="3191072" y="0"/>
                </a:lnTo>
                <a:lnTo>
                  <a:pt x="3191072" y="4124444"/>
                </a:lnTo>
                <a:lnTo>
                  <a:pt x="3121226" y="4062468"/>
                </a:lnTo>
                <a:cubicBezTo>
                  <a:pt x="2800803" y="3770740"/>
                  <a:pt x="2466033" y="3438019"/>
                  <a:pt x="1848416" y="3570561"/>
                </a:cubicBezTo>
                <a:cubicBezTo>
                  <a:pt x="200528" y="3923093"/>
                  <a:pt x="-616586" y="1356978"/>
                  <a:pt x="544863" y="597255"/>
                </a:cubicBezTo>
                <a:cubicBezTo>
                  <a:pt x="1091427" y="239255"/>
                  <a:pt x="1476753" y="1105559"/>
                  <a:pt x="1711775" y="1012643"/>
                </a:cubicBezTo>
                <a:cubicBezTo>
                  <a:pt x="1933134" y="929292"/>
                  <a:pt x="2040397" y="564461"/>
                  <a:pt x="2130580" y="20543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530EAF1-97B1-4C80-91D9-30DC29AE69D6}"/>
              </a:ext>
            </a:extLst>
          </p:cNvPr>
          <p:cNvSpPr/>
          <p:nvPr userDrawn="1"/>
        </p:nvSpPr>
        <p:spPr>
          <a:xfrm>
            <a:off x="10184375" y="2234633"/>
            <a:ext cx="1878558" cy="1878558"/>
          </a:xfrm>
          <a:custGeom>
            <a:avLst/>
            <a:gdLst>
              <a:gd name="connsiteX0" fmla="*/ 741045 w 733425"/>
              <a:gd name="connsiteY0" fmla="*/ 370523 h 733425"/>
              <a:gd name="connsiteX1" fmla="*/ 370522 w 733425"/>
              <a:gd name="connsiteY1" fmla="*/ 741045 h 733425"/>
              <a:gd name="connsiteX2" fmla="*/ 0 w 733425"/>
              <a:gd name="connsiteY2" fmla="*/ 370523 h 733425"/>
              <a:gd name="connsiteX3" fmla="*/ 370522 w 733425"/>
              <a:gd name="connsiteY3" fmla="*/ 0 h 733425"/>
              <a:gd name="connsiteX4" fmla="*/ 741045 w 733425"/>
              <a:gd name="connsiteY4" fmla="*/ 370523 h 733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3425" h="733425">
                <a:moveTo>
                  <a:pt x="741045" y="370523"/>
                </a:moveTo>
                <a:cubicBezTo>
                  <a:pt x="741045" y="575156"/>
                  <a:pt x="575156" y="741045"/>
                  <a:pt x="370522" y="741045"/>
                </a:cubicBezTo>
                <a:cubicBezTo>
                  <a:pt x="165889" y="741045"/>
                  <a:pt x="0" y="575156"/>
                  <a:pt x="0" y="370523"/>
                </a:cubicBezTo>
                <a:cubicBezTo>
                  <a:pt x="0" y="165889"/>
                  <a:pt x="165889" y="0"/>
                  <a:pt x="370522" y="0"/>
                </a:cubicBezTo>
                <a:cubicBezTo>
                  <a:pt x="575156" y="0"/>
                  <a:pt x="741045" y="165889"/>
                  <a:pt x="741045" y="370523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110326-BC90-440A-B3E0-6610ABEACD6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1275606" y="775684"/>
            <a:ext cx="2284971" cy="4458425"/>
          </a:xfrm>
          <a:prstGeom prst="rect">
            <a:avLst/>
          </a:prstGeom>
          <a:effectLst>
            <a:outerShdw blurRad="711200" dist="38100" sx="95000" sy="95000" algn="l" rotWithShape="0">
              <a:prstClr val="black">
                <a:alpha val="15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287A13B-01B9-4FFE-9029-710700E8CAE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5509460" y="3099417"/>
            <a:ext cx="2284971" cy="4458425"/>
          </a:xfrm>
          <a:prstGeom prst="rect">
            <a:avLst/>
          </a:prstGeom>
          <a:effectLst>
            <a:outerShdw blurRad="711200" dist="38100" sx="95000" sy="95000" algn="l" rotWithShape="0">
              <a:prstClr val="black">
                <a:alpha val="15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B66561-02D3-4ABD-8A81-7F65A3D877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00000">
            <a:off x="8977318" y="985222"/>
            <a:ext cx="2284971" cy="4458425"/>
          </a:xfrm>
          <a:prstGeom prst="rect">
            <a:avLst/>
          </a:prstGeom>
          <a:effectLst>
            <a:outerShdw blurRad="711200" dist="38100" sx="95000" sy="95000" algn="l" rotWithShape="0">
              <a:prstClr val="black">
                <a:alpha val="15000"/>
              </a:prstClr>
            </a:outerShdw>
          </a:effectLst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901E88D-5546-4563-9180-355FD3BDADE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 rot="20700000">
            <a:off x="5701089" y="3635033"/>
            <a:ext cx="1886591" cy="3330752"/>
          </a:xfrm>
          <a:custGeom>
            <a:avLst/>
            <a:gdLst>
              <a:gd name="connsiteX0" fmla="*/ 0 w 1886591"/>
              <a:gd name="connsiteY0" fmla="*/ 0 h 3330752"/>
              <a:gd name="connsiteX1" fmla="*/ 1886591 w 1886591"/>
              <a:gd name="connsiteY1" fmla="*/ 0 h 3330752"/>
              <a:gd name="connsiteX2" fmla="*/ 1886591 w 1886591"/>
              <a:gd name="connsiteY2" fmla="*/ 3330752 h 3330752"/>
              <a:gd name="connsiteX3" fmla="*/ 0 w 1886591"/>
              <a:gd name="connsiteY3" fmla="*/ 3330752 h 333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6591" h="3330752">
                <a:moveTo>
                  <a:pt x="0" y="0"/>
                </a:moveTo>
                <a:lnTo>
                  <a:pt x="1886591" y="0"/>
                </a:lnTo>
                <a:lnTo>
                  <a:pt x="1886591" y="3330752"/>
                </a:lnTo>
                <a:lnTo>
                  <a:pt x="0" y="33307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>
                <a:alpha val="2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33BC4A5-42DA-4CEE-961B-F6C6DF21A10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 rot="20700000">
            <a:off x="9168947" y="1520838"/>
            <a:ext cx="1886591" cy="3330752"/>
          </a:xfrm>
          <a:custGeom>
            <a:avLst/>
            <a:gdLst>
              <a:gd name="connsiteX0" fmla="*/ 0 w 1886591"/>
              <a:gd name="connsiteY0" fmla="*/ 0 h 3330752"/>
              <a:gd name="connsiteX1" fmla="*/ 1886591 w 1886591"/>
              <a:gd name="connsiteY1" fmla="*/ 0 h 3330752"/>
              <a:gd name="connsiteX2" fmla="*/ 1886591 w 1886591"/>
              <a:gd name="connsiteY2" fmla="*/ 3330752 h 3330752"/>
              <a:gd name="connsiteX3" fmla="*/ 0 w 1886591"/>
              <a:gd name="connsiteY3" fmla="*/ 3330752 h 333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6591" h="3330752">
                <a:moveTo>
                  <a:pt x="0" y="0"/>
                </a:moveTo>
                <a:lnTo>
                  <a:pt x="1886591" y="0"/>
                </a:lnTo>
                <a:lnTo>
                  <a:pt x="1886591" y="3330752"/>
                </a:lnTo>
                <a:lnTo>
                  <a:pt x="0" y="33307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>
                <a:alpha val="2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2084B53-D8F7-4E6E-97EF-C1340870D4B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 rot="20700000">
            <a:off x="1467236" y="1311300"/>
            <a:ext cx="1886591" cy="3330752"/>
          </a:xfrm>
          <a:custGeom>
            <a:avLst/>
            <a:gdLst>
              <a:gd name="connsiteX0" fmla="*/ 0 w 1886591"/>
              <a:gd name="connsiteY0" fmla="*/ 0 h 3330752"/>
              <a:gd name="connsiteX1" fmla="*/ 1886591 w 1886591"/>
              <a:gd name="connsiteY1" fmla="*/ 0 h 3330752"/>
              <a:gd name="connsiteX2" fmla="*/ 1886591 w 1886591"/>
              <a:gd name="connsiteY2" fmla="*/ 3330752 h 3330752"/>
              <a:gd name="connsiteX3" fmla="*/ 0 w 1886591"/>
              <a:gd name="connsiteY3" fmla="*/ 3330752 h 3330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86591" h="3330752">
                <a:moveTo>
                  <a:pt x="0" y="0"/>
                </a:moveTo>
                <a:lnTo>
                  <a:pt x="1886591" y="0"/>
                </a:lnTo>
                <a:lnTo>
                  <a:pt x="1886591" y="3330752"/>
                </a:lnTo>
                <a:lnTo>
                  <a:pt x="0" y="33307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effectLst>
            <a:innerShdw blurRad="127000">
              <a:prstClr val="black">
                <a:alpha val="20000"/>
              </a:prstClr>
            </a:inn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/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2C30ACEE-87E3-0B97-CA08-44B6323EC2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3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22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4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19" grpId="0" animBg="1"/>
      <p:bldP spid="19" grpId="1" animBg="1"/>
      <p:bldP spid="17" grpId="0" animBg="1"/>
      <p:bldP spid="17" grpId="1" animBg="1"/>
      <p:bldP spid="14" grpId="0" animBg="1"/>
      <p:bldP spid="14" grpId="1" animBg="1"/>
      <p:bldP spid="11" grpId="0" animBg="1"/>
      <p:bldP spid="12" grpId="0" animBg="1"/>
      <p:bldP spid="10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C494922-A55E-49C2-8326-FC2946D88B72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>
                    <a:lumMod val="85000"/>
                  </a:schemeClr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>
                  <a:lumMod val="85000"/>
                </a:schemeClr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683CE5E-53BD-461A-8676-164941D58FEE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94873CFB-7DF3-660F-C9A1-0120E8308DC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59876DDC-0726-E4BE-8EC5-EE09345D2D2D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3304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3B68F8E-EB0B-4AED-BC9E-DA58B7CCCD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12588" y="2620297"/>
            <a:ext cx="1617406" cy="1617406"/>
          </a:xfrm>
          <a:custGeom>
            <a:avLst/>
            <a:gdLst>
              <a:gd name="connsiteX0" fmla="*/ 269573 w 1617406"/>
              <a:gd name="connsiteY0" fmla="*/ 0 h 1617406"/>
              <a:gd name="connsiteX1" fmla="*/ 1347833 w 1617406"/>
              <a:gd name="connsiteY1" fmla="*/ 0 h 1617406"/>
              <a:gd name="connsiteX2" fmla="*/ 1617406 w 1617406"/>
              <a:gd name="connsiteY2" fmla="*/ 269573 h 1617406"/>
              <a:gd name="connsiteX3" fmla="*/ 1617406 w 1617406"/>
              <a:gd name="connsiteY3" fmla="*/ 1347833 h 1617406"/>
              <a:gd name="connsiteX4" fmla="*/ 1347833 w 1617406"/>
              <a:gd name="connsiteY4" fmla="*/ 1617406 h 1617406"/>
              <a:gd name="connsiteX5" fmla="*/ 269573 w 1617406"/>
              <a:gd name="connsiteY5" fmla="*/ 1617406 h 1617406"/>
              <a:gd name="connsiteX6" fmla="*/ 0 w 1617406"/>
              <a:gd name="connsiteY6" fmla="*/ 1347833 h 1617406"/>
              <a:gd name="connsiteX7" fmla="*/ 0 w 1617406"/>
              <a:gd name="connsiteY7" fmla="*/ 269573 h 1617406"/>
              <a:gd name="connsiteX8" fmla="*/ 269573 w 1617406"/>
              <a:gd name="connsiteY8" fmla="*/ 0 h 16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406" h="1617406">
                <a:moveTo>
                  <a:pt x="269573" y="0"/>
                </a:moveTo>
                <a:lnTo>
                  <a:pt x="1347833" y="0"/>
                </a:lnTo>
                <a:cubicBezTo>
                  <a:pt x="1496714" y="0"/>
                  <a:pt x="1617406" y="120692"/>
                  <a:pt x="1617406" y="269573"/>
                </a:cubicBezTo>
                <a:lnTo>
                  <a:pt x="1617406" y="1347833"/>
                </a:lnTo>
                <a:cubicBezTo>
                  <a:pt x="1617406" y="1496714"/>
                  <a:pt x="1496714" y="1617406"/>
                  <a:pt x="1347833" y="1617406"/>
                </a:cubicBezTo>
                <a:lnTo>
                  <a:pt x="269573" y="1617406"/>
                </a:lnTo>
                <a:cubicBezTo>
                  <a:pt x="120692" y="1617406"/>
                  <a:pt x="0" y="1496714"/>
                  <a:pt x="0" y="1347833"/>
                </a:cubicBezTo>
                <a:lnTo>
                  <a:pt x="0" y="269573"/>
                </a:lnTo>
                <a:cubicBezTo>
                  <a:pt x="0" y="120692"/>
                  <a:pt x="120692" y="0"/>
                  <a:pt x="26957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723900" dist="368300" dir="5400000" sx="88000" sy="88000" algn="t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C9E8DC7-CBF0-407B-9B4D-00DE8FA74374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482394" y="2620297"/>
            <a:ext cx="1617406" cy="1617406"/>
          </a:xfrm>
          <a:custGeom>
            <a:avLst/>
            <a:gdLst>
              <a:gd name="connsiteX0" fmla="*/ 269573 w 1617406"/>
              <a:gd name="connsiteY0" fmla="*/ 0 h 1617406"/>
              <a:gd name="connsiteX1" fmla="*/ 1347833 w 1617406"/>
              <a:gd name="connsiteY1" fmla="*/ 0 h 1617406"/>
              <a:gd name="connsiteX2" fmla="*/ 1617406 w 1617406"/>
              <a:gd name="connsiteY2" fmla="*/ 269573 h 1617406"/>
              <a:gd name="connsiteX3" fmla="*/ 1617406 w 1617406"/>
              <a:gd name="connsiteY3" fmla="*/ 1347833 h 1617406"/>
              <a:gd name="connsiteX4" fmla="*/ 1347833 w 1617406"/>
              <a:gd name="connsiteY4" fmla="*/ 1617406 h 1617406"/>
              <a:gd name="connsiteX5" fmla="*/ 269573 w 1617406"/>
              <a:gd name="connsiteY5" fmla="*/ 1617406 h 1617406"/>
              <a:gd name="connsiteX6" fmla="*/ 0 w 1617406"/>
              <a:gd name="connsiteY6" fmla="*/ 1347833 h 1617406"/>
              <a:gd name="connsiteX7" fmla="*/ 0 w 1617406"/>
              <a:gd name="connsiteY7" fmla="*/ 269573 h 1617406"/>
              <a:gd name="connsiteX8" fmla="*/ 269573 w 1617406"/>
              <a:gd name="connsiteY8" fmla="*/ 0 h 16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406" h="1617406">
                <a:moveTo>
                  <a:pt x="269573" y="0"/>
                </a:moveTo>
                <a:lnTo>
                  <a:pt x="1347833" y="0"/>
                </a:lnTo>
                <a:cubicBezTo>
                  <a:pt x="1496714" y="0"/>
                  <a:pt x="1617406" y="120692"/>
                  <a:pt x="1617406" y="269573"/>
                </a:cubicBezTo>
                <a:lnTo>
                  <a:pt x="1617406" y="1347833"/>
                </a:lnTo>
                <a:cubicBezTo>
                  <a:pt x="1617406" y="1496714"/>
                  <a:pt x="1496714" y="1617406"/>
                  <a:pt x="1347833" y="1617406"/>
                </a:cubicBezTo>
                <a:lnTo>
                  <a:pt x="269573" y="1617406"/>
                </a:lnTo>
                <a:cubicBezTo>
                  <a:pt x="120692" y="1617406"/>
                  <a:pt x="0" y="1496714"/>
                  <a:pt x="0" y="1347833"/>
                </a:cubicBezTo>
                <a:lnTo>
                  <a:pt x="0" y="269573"/>
                </a:lnTo>
                <a:cubicBezTo>
                  <a:pt x="0" y="120692"/>
                  <a:pt x="120692" y="0"/>
                  <a:pt x="26957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723900" dist="368300" dir="5400000" sx="88000" sy="88000" algn="t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A8938C3-A4BF-4003-B598-F8D4C3141D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942782" y="2620297"/>
            <a:ext cx="1617406" cy="1617406"/>
          </a:xfrm>
          <a:custGeom>
            <a:avLst/>
            <a:gdLst>
              <a:gd name="connsiteX0" fmla="*/ 269573 w 1617406"/>
              <a:gd name="connsiteY0" fmla="*/ 0 h 1617406"/>
              <a:gd name="connsiteX1" fmla="*/ 1347833 w 1617406"/>
              <a:gd name="connsiteY1" fmla="*/ 0 h 1617406"/>
              <a:gd name="connsiteX2" fmla="*/ 1617406 w 1617406"/>
              <a:gd name="connsiteY2" fmla="*/ 269573 h 1617406"/>
              <a:gd name="connsiteX3" fmla="*/ 1617406 w 1617406"/>
              <a:gd name="connsiteY3" fmla="*/ 1347833 h 1617406"/>
              <a:gd name="connsiteX4" fmla="*/ 1347833 w 1617406"/>
              <a:gd name="connsiteY4" fmla="*/ 1617406 h 1617406"/>
              <a:gd name="connsiteX5" fmla="*/ 269573 w 1617406"/>
              <a:gd name="connsiteY5" fmla="*/ 1617406 h 1617406"/>
              <a:gd name="connsiteX6" fmla="*/ 0 w 1617406"/>
              <a:gd name="connsiteY6" fmla="*/ 1347833 h 1617406"/>
              <a:gd name="connsiteX7" fmla="*/ 0 w 1617406"/>
              <a:gd name="connsiteY7" fmla="*/ 269573 h 1617406"/>
              <a:gd name="connsiteX8" fmla="*/ 269573 w 1617406"/>
              <a:gd name="connsiteY8" fmla="*/ 0 h 1617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7406" h="1617406">
                <a:moveTo>
                  <a:pt x="269573" y="0"/>
                </a:moveTo>
                <a:lnTo>
                  <a:pt x="1347833" y="0"/>
                </a:lnTo>
                <a:cubicBezTo>
                  <a:pt x="1496714" y="0"/>
                  <a:pt x="1617406" y="120692"/>
                  <a:pt x="1617406" y="269573"/>
                </a:cubicBezTo>
                <a:lnTo>
                  <a:pt x="1617406" y="1347833"/>
                </a:lnTo>
                <a:cubicBezTo>
                  <a:pt x="1617406" y="1496714"/>
                  <a:pt x="1496714" y="1617406"/>
                  <a:pt x="1347833" y="1617406"/>
                </a:cubicBezTo>
                <a:lnTo>
                  <a:pt x="269573" y="1617406"/>
                </a:lnTo>
                <a:cubicBezTo>
                  <a:pt x="120692" y="1617406"/>
                  <a:pt x="0" y="1496714"/>
                  <a:pt x="0" y="1347833"/>
                </a:cubicBezTo>
                <a:lnTo>
                  <a:pt x="0" y="269573"/>
                </a:lnTo>
                <a:cubicBezTo>
                  <a:pt x="0" y="120692"/>
                  <a:pt x="120692" y="0"/>
                  <a:pt x="26957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723900" dist="368300" dir="5400000" sx="88000" sy="88000" algn="t" rotWithShape="0">
              <a:prstClr val="black">
                <a:alpha val="18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0024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7" grpId="0" animBg="1"/>
      <p:bldP spid="7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7339EE-B305-4489-AE63-2432C137AA6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4315366"/>
            <a:ext cx="4832233" cy="2542635"/>
          </a:xfrm>
          <a:custGeom>
            <a:avLst/>
            <a:gdLst>
              <a:gd name="connsiteX0" fmla="*/ 0 w 4832233"/>
              <a:gd name="connsiteY0" fmla="*/ 0 h 2542635"/>
              <a:gd name="connsiteX1" fmla="*/ 4496936 w 4832233"/>
              <a:gd name="connsiteY1" fmla="*/ 0 h 2542635"/>
              <a:gd name="connsiteX2" fmla="*/ 4832233 w 4832233"/>
              <a:gd name="connsiteY2" fmla="*/ 335297 h 2542635"/>
              <a:gd name="connsiteX3" fmla="*/ 4832233 w 4832233"/>
              <a:gd name="connsiteY3" fmla="*/ 2542635 h 2542635"/>
              <a:gd name="connsiteX4" fmla="*/ 0 w 4832233"/>
              <a:gd name="connsiteY4" fmla="*/ 2542635 h 25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32233" h="2542635">
                <a:moveTo>
                  <a:pt x="0" y="0"/>
                </a:moveTo>
                <a:lnTo>
                  <a:pt x="4496936" y="0"/>
                </a:lnTo>
                <a:cubicBezTo>
                  <a:pt x="4682115" y="0"/>
                  <a:pt x="4832233" y="150118"/>
                  <a:pt x="4832233" y="335297"/>
                </a:cubicBezTo>
                <a:lnTo>
                  <a:pt x="4832233" y="2542635"/>
                </a:lnTo>
                <a:lnTo>
                  <a:pt x="0" y="2542635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6" name="Rectangle: Single Corner Rounded 5">
            <a:extLst>
              <a:ext uri="{FF2B5EF4-FFF2-40B4-BE49-F238E27FC236}">
                <a16:creationId xmlns:a16="http://schemas.microsoft.com/office/drawing/2014/main" id="{5D2DD106-7971-469B-A743-7679AA92B24B}"/>
              </a:ext>
            </a:extLst>
          </p:cNvPr>
          <p:cNvSpPr/>
          <p:nvPr userDrawn="1"/>
        </p:nvSpPr>
        <p:spPr>
          <a:xfrm flipH="1" flipV="1">
            <a:off x="4832233" y="-3"/>
            <a:ext cx="7359767" cy="4093779"/>
          </a:xfrm>
          <a:prstGeom prst="round1Rect">
            <a:avLst>
              <a:gd name="adj" fmla="val 10182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62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6725744-A33A-42F7-9088-02DBFCE609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12192000" cy="3850012"/>
          </a:xfrm>
          <a:custGeom>
            <a:avLst/>
            <a:gdLst>
              <a:gd name="connsiteX0" fmla="*/ 8397881 w 12192000"/>
              <a:gd name="connsiteY0" fmla="*/ 3438408 h 3850012"/>
              <a:gd name="connsiteX1" fmla="*/ 8397951 w 12192000"/>
              <a:gd name="connsiteY1" fmla="*/ 3438722 h 3850012"/>
              <a:gd name="connsiteX2" fmla="*/ 8398480 w 12192000"/>
              <a:gd name="connsiteY2" fmla="*/ 3438408 h 3850012"/>
              <a:gd name="connsiteX3" fmla="*/ 3793520 w 12192000"/>
              <a:gd name="connsiteY3" fmla="*/ 3438408 h 3850012"/>
              <a:gd name="connsiteX4" fmla="*/ 3794049 w 12192000"/>
              <a:gd name="connsiteY4" fmla="*/ 3438722 h 3850012"/>
              <a:gd name="connsiteX5" fmla="*/ 3794120 w 12192000"/>
              <a:gd name="connsiteY5" fmla="*/ 3438408 h 3850012"/>
              <a:gd name="connsiteX6" fmla="*/ 0 w 12192000"/>
              <a:gd name="connsiteY6" fmla="*/ 0 h 3850012"/>
              <a:gd name="connsiteX7" fmla="*/ 12192000 w 12192000"/>
              <a:gd name="connsiteY7" fmla="*/ 0 h 3850012"/>
              <a:gd name="connsiteX8" fmla="*/ 12192000 w 12192000"/>
              <a:gd name="connsiteY8" fmla="*/ 1638205 h 3850012"/>
              <a:gd name="connsiteX9" fmla="*/ 12192000 w 12192000"/>
              <a:gd name="connsiteY9" fmla="*/ 2316406 h 3850012"/>
              <a:gd name="connsiteX10" fmla="*/ 12192000 w 12192000"/>
              <a:gd name="connsiteY10" fmla="*/ 2450440 h 3850012"/>
              <a:gd name="connsiteX11" fmla="*/ 12192000 w 12192000"/>
              <a:gd name="connsiteY11" fmla="*/ 3396029 h 3850012"/>
              <a:gd name="connsiteX12" fmla="*/ 12192000 w 12192000"/>
              <a:gd name="connsiteY12" fmla="*/ 3497742 h 3850012"/>
              <a:gd name="connsiteX13" fmla="*/ 12165341 w 12192000"/>
              <a:gd name="connsiteY13" fmla="*/ 3499553 h 3850012"/>
              <a:gd name="connsiteX14" fmla="*/ 11967973 w 12192000"/>
              <a:gd name="connsiteY14" fmla="*/ 3572710 h 3850012"/>
              <a:gd name="connsiteX15" fmla="*/ 11944992 w 12192000"/>
              <a:gd name="connsiteY15" fmla="*/ 3591983 h 3850012"/>
              <a:gd name="connsiteX16" fmla="*/ 11942396 w 12192000"/>
              <a:gd name="connsiteY16" fmla="*/ 3595502 h 3850012"/>
              <a:gd name="connsiteX17" fmla="*/ 11911532 w 12192000"/>
              <a:gd name="connsiteY17" fmla="*/ 3619435 h 3850012"/>
              <a:gd name="connsiteX18" fmla="*/ 11808711 w 12192000"/>
              <a:gd name="connsiteY18" fmla="*/ 3701232 h 3850012"/>
              <a:gd name="connsiteX19" fmla="*/ 11291279 w 12192000"/>
              <a:gd name="connsiteY19" fmla="*/ 3849374 h 3850012"/>
              <a:gd name="connsiteX20" fmla="*/ 10847202 w 12192000"/>
              <a:gd name="connsiteY20" fmla="*/ 3657838 h 3850012"/>
              <a:gd name="connsiteX21" fmla="*/ 10424269 w 12192000"/>
              <a:gd name="connsiteY21" fmla="*/ 3469846 h 3850012"/>
              <a:gd name="connsiteX22" fmla="*/ 10128215 w 12192000"/>
              <a:gd name="connsiteY22" fmla="*/ 3618819 h 3850012"/>
              <a:gd name="connsiteX23" fmla="*/ 9564304 w 12192000"/>
              <a:gd name="connsiteY23" fmla="*/ 3838731 h 3850012"/>
              <a:gd name="connsiteX24" fmla="*/ 9096430 w 12192000"/>
              <a:gd name="connsiteY24" fmla="*/ 3690092 h 3850012"/>
              <a:gd name="connsiteX25" fmla="*/ 9033902 w 12192000"/>
              <a:gd name="connsiteY25" fmla="*/ 3632538 h 3850012"/>
              <a:gd name="connsiteX26" fmla="*/ 8988988 w 12192000"/>
              <a:gd name="connsiteY26" fmla="*/ 3595502 h 3850012"/>
              <a:gd name="connsiteX27" fmla="*/ 8979560 w 12192000"/>
              <a:gd name="connsiteY27" fmla="*/ 3581907 h 3850012"/>
              <a:gd name="connsiteX28" fmla="*/ 8949396 w 12192000"/>
              <a:gd name="connsiteY28" fmla="*/ 3553478 h 3850012"/>
              <a:gd name="connsiteX29" fmla="*/ 8718436 w 12192000"/>
              <a:gd name="connsiteY29" fmla="*/ 3459207 h 3850012"/>
              <a:gd name="connsiteX30" fmla="*/ 8429428 w 12192000"/>
              <a:gd name="connsiteY30" fmla="*/ 3608180 h 3850012"/>
              <a:gd name="connsiteX31" fmla="*/ 7752735 w 12192000"/>
              <a:gd name="connsiteY31" fmla="*/ 3842280 h 3850012"/>
              <a:gd name="connsiteX32" fmla="*/ 7195876 w 12192000"/>
              <a:gd name="connsiteY32" fmla="*/ 3601086 h 3850012"/>
              <a:gd name="connsiteX33" fmla="*/ 6956214 w 12192000"/>
              <a:gd name="connsiteY33" fmla="*/ 3469846 h 3850012"/>
              <a:gd name="connsiteX34" fmla="*/ 6674259 w 12192000"/>
              <a:gd name="connsiteY34" fmla="*/ 3604631 h 3850012"/>
              <a:gd name="connsiteX35" fmla="*/ 6578767 w 12192000"/>
              <a:gd name="connsiteY35" fmla="*/ 3687543 h 3850012"/>
              <a:gd name="connsiteX36" fmla="*/ 6558853 w 12192000"/>
              <a:gd name="connsiteY36" fmla="*/ 3700122 h 3850012"/>
              <a:gd name="connsiteX37" fmla="*/ 6545011 w 12192000"/>
              <a:gd name="connsiteY37" fmla="*/ 3713480 h 3850012"/>
              <a:gd name="connsiteX38" fmla="*/ 6109851 w 12192000"/>
              <a:gd name="connsiteY38" fmla="*/ 3835186 h 3850012"/>
              <a:gd name="connsiteX39" fmla="*/ 6096001 w 12192000"/>
              <a:gd name="connsiteY39" fmla="*/ 3834671 h 3850012"/>
              <a:gd name="connsiteX40" fmla="*/ 6082151 w 12192000"/>
              <a:gd name="connsiteY40" fmla="*/ 3835186 h 3850012"/>
              <a:gd name="connsiteX41" fmla="*/ 5646993 w 12192000"/>
              <a:gd name="connsiteY41" fmla="*/ 3713480 h 3850012"/>
              <a:gd name="connsiteX42" fmla="*/ 5633151 w 12192000"/>
              <a:gd name="connsiteY42" fmla="*/ 3700121 h 3850012"/>
              <a:gd name="connsiteX43" fmla="*/ 5613237 w 12192000"/>
              <a:gd name="connsiteY43" fmla="*/ 3687543 h 3850012"/>
              <a:gd name="connsiteX44" fmla="*/ 5517746 w 12192000"/>
              <a:gd name="connsiteY44" fmla="*/ 3604631 h 3850012"/>
              <a:gd name="connsiteX45" fmla="*/ 5235788 w 12192000"/>
              <a:gd name="connsiteY45" fmla="*/ 3469846 h 3850012"/>
              <a:gd name="connsiteX46" fmla="*/ 4996126 w 12192000"/>
              <a:gd name="connsiteY46" fmla="*/ 3601086 h 3850012"/>
              <a:gd name="connsiteX47" fmla="*/ 4439270 w 12192000"/>
              <a:gd name="connsiteY47" fmla="*/ 3842280 h 3850012"/>
              <a:gd name="connsiteX48" fmla="*/ 3762572 w 12192000"/>
              <a:gd name="connsiteY48" fmla="*/ 3608180 h 3850012"/>
              <a:gd name="connsiteX49" fmla="*/ 3473564 w 12192000"/>
              <a:gd name="connsiteY49" fmla="*/ 3459207 h 3850012"/>
              <a:gd name="connsiteX50" fmla="*/ 3242604 w 12192000"/>
              <a:gd name="connsiteY50" fmla="*/ 3553478 h 3850012"/>
              <a:gd name="connsiteX51" fmla="*/ 3212441 w 12192000"/>
              <a:gd name="connsiteY51" fmla="*/ 3581907 h 3850012"/>
              <a:gd name="connsiteX52" fmla="*/ 3203012 w 12192000"/>
              <a:gd name="connsiteY52" fmla="*/ 3595502 h 3850012"/>
              <a:gd name="connsiteX53" fmla="*/ 3158099 w 12192000"/>
              <a:gd name="connsiteY53" fmla="*/ 3632538 h 3850012"/>
              <a:gd name="connsiteX54" fmla="*/ 3095570 w 12192000"/>
              <a:gd name="connsiteY54" fmla="*/ 3690092 h 3850012"/>
              <a:gd name="connsiteX55" fmla="*/ 2627698 w 12192000"/>
              <a:gd name="connsiteY55" fmla="*/ 3838731 h 3850012"/>
              <a:gd name="connsiteX56" fmla="*/ 2063785 w 12192000"/>
              <a:gd name="connsiteY56" fmla="*/ 3618819 h 3850012"/>
              <a:gd name="connsiteX57" fmla="*/ 1767732 w 12192000"/>
              <a:gd name="connsiteY57" fmla="*/ 3469846 h 3850012"/>
              <a:gd name="connsiteX58" fmla="*/ 1344798 w 12192000"/>
              <a:gd name="connsiteY58" fmla="*/ 3657838 h 3850012"/>
              <a:gd name="connsiteX59" fmla="*/ 900721 w 12192000"/>
              <a:gd name="connsiteY59" fmla="*/ 3849374 h 3850012"/>
              <a:gd name="connsiteX60" fmla="*/ 383289 w 12192000"/>
              <a:gd name="connsiteY60" fmla="*/ 3701232 h 3850012"/>
              <a:gd name="connsiteX61" fmla="*/ 280468 w 12192000"/>
              <a:gd name="connsiteY61" fmla="*/ 3619435 h 3850012"/>
              <a:gd name="connsiteX62" fmla="*/ 249604 w 12192000"/>
              <a:gd name="connsiteY62" fmla="*/ 3595502 h 3850012"/>
              <a:gd name="connsiteX63" fmla="*/ 247008 w 12192000"/>
              <a:gd name="connsiteY63" fmla="*/ 3591983 h 3850012"/>
              <a:gd name="connsiteX64" fmla="*/ 224027 w 12192000"/>
              <a:gd name="connsiteY64" fmla="*/ 3572710 h 3850012"/>
              <a:gd name="connsiteX65" fmla="*/ 26659 w 12192000"/>
              <a:gd name="connsiteY65" fmla="*/ 3499553 h 3850012"/>
              <a:gd name="connsiteX66" fmla="*/ 0 w 12192000"/>
              <a:gd name="connsiteY66" fmla="*/ 3497742 h 3850012"/>
              <a:gd name="connsiteX67" fmla="*/ 0 w 12192000"/>
              <a:gd name="connsiteY67" fmla="*/ 3396029 h 3850012"/>
              <a:gd name="connsiteX68" fmla="*/ 0 w 12192000"/>
              <a:gd name="connsiteY68" fmla="*/ 2450440 h 3850012"/>
              <a:gd name="connsiteX69" fmla="*/ 0 w 12192000"/>
              <a:gd name="connsiteY69" fmla="*/ 2316406 h 3850012"/>
              <a:gd name="connsiteX70" fmla="*/ 0 w 12192000"/>
              <a:gd name="connsiteY70" fmla="*/ 1638205 h 3850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2000" h="3850012">
                <a:moveTo>
                  <a:pt x="8397881" y="3438408"/>
                </a:moveTo>
                <a:cubicBezTo>
                  <a:pt x="8397905" y="3438513"/>
                  <a:pt x="8397928" y="3438618"/>
                  <a:pt x="8397951" y="3438722"/>
                </a:cubicBezTo>
                <a:lnTo>
                  <a:pt x="8398480" y="3438408"/>
                </a:lnTo>
                <a:close/>
                <a:moveTo>
                  <a:pt x="3793520" y="3438408"/>
                </a:moveTo>
                <a:lnTo>
                  <a:pt x="3794049" y="3438722"/>
                </a:lnTo>
                <a:cubicBezTo>
                  <a:pt x="3794073" y="3438618"/>
                  <a:pt x="3794095" y="3438513"/>
                  <a:pt x="3794120" y="343840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638205"/>
                </a:lnTo>
                <a:lnTo>
                  <a:pt x="12192000" y="2316406"/>
                </a:lnTo>
                <a:lnTo>
                  <a:pt x="12192000" y="2450440"/>
                </a:lnTo>
                <a:lnTo>
                  <a:pt x="12192000" y="3396029"/>
                </a:lnTo>
                <a:lnTo>
                  <a:pt x="12192000" y="3497742"/>
                </a:lnTo>
                <a:lnTo>
                  <a:pt x="12165341" y="3499553"/>
                </a:lnTo>
                <a:cubicBezTo>
                  <a:pt x="12101901" y="3506203"/>
                  <a:pt x="12024364" y="3524825"/>
                  <a:pt x="11967973" y="3572710"/>
                </a:cubicBezTo>
                <a:lnTo>
                  <a:pt x="11944992" y="3591983"/>
                </a:lnTo>
                <a:lnTo>
                  <a:pt x="11942396" y="3595502"/>
                </a:lnTo>
                <a:lnTo>
                  <a:pt x="11911532" y="3619435"/>
                </a:lnTo>
                <a:lnTo>
                  <a:pt x="11808711" y="3701232"/>
                </a:lnTo>
                <a:cubicBezTo>
                  <a:pt x="11687779" y="3789518"/>
                  <a:pt x="11545039" y="3857353"/>
                  <a:pt x="11291279" y="3849374"/>
                </a:cubicBezTo>
                <a:cubicBezTo>
                  <a:pt x="11100963" y="3845825"/>
                  <a:pt x="10974082" y="3753604"/>
                  <a:pt x="10847202" y="3657838"/>
                </a:cubicBezTo>
                <a:cubicBezTo>
                  <a:pt x="10727367" y="3565616"/>
                  <a:pt x="10593442" y="3469846"/>
                  <a:pt x="10424269" y="3469846"/>
                </a:cubicBezTo>
                <a:cubicBezTo>
                  <a:pt x="10290336" y="3469846"/>
                  <a:pt x="10212801" y="3540786"/>
                  <a:pt x="10128215" y="3618819"/>
                </a:cubicBezTo>
                <a:cubicBezTo>
                  <a:pt x="10008379" y="3728777"/>
                  <a:pt x="9881500" y="3842280"/>
                  <a:pt x="9564304" y="3838731"/>
                </a:cubicBezTo>
                <a:cubicBezTo>
                  <a:pt x="9321117" y="3836073"/>
                  <a:pt x="9192914" y="3769566"/>
                  <a:pt x="9096430" y="3690092"/>
                </a:cubicBezTo>
                <a:lnTo>
                  <a:pt x="9033902" y="3632538"/>
                </a:lnTo>
                <a:lnTo>
                  <a:pt x="8988988" y="3595502"/>
                </a:lnTo>
                <a:lnTo>
                  <a:pt x="8979560" y="3581907"/>
                </a:lnTo>
                <a:lnTo>
                  <a:pt x="8949396" y="3553478"/>
                </a:lnTo>
                <a:cubicBezTo>
                  <a:pt x="8890254" y="3501105"/>
                  <a:pt x="8824169" y="3459207"/>
                  <a:pt x="8718436" y="3459207"/>
                </a:cubicBezTo>
                <a:cubicBezTo>
                  <a:pt x="8598603" y="3455658"/>
                  <a:pt x="8514015" y="3530147"/>
                  <a:pt x="8429428" y="3608180"/>
                </a:cubicBezTo>
                <a:cubicBezTo>
                  <a:pt x="8288451" y="3732322"/>
                  <a:pt x="8140427" y="3870656"/>
                  <a:pt x="7752735" y="3842280"/>
                </a:cubicBezTo>
                <a:cubicBezTo>
                  <a:pt x="7386193" y="3817449"/>
                  <a:pt x="7287509" y="3703946"/>
                  <a:pt x="7195876" y="3601086"/>
                </a:cubicBezTo>
                <a:cubicBezTo>
                  <a:pt x="7139485" y="3537241"/>
                  <a:pt x="7090139" y="3476940"/>
                  <a:pt x="6956214" y="3469846"/>
                </a:cubicBezTo>
                <a:cubicBezTo>
                  <a:pt x="6829334" y="3459207"/>
                  <a:pt x="6758845" y="3530147"/>
                  <a:pt x="6674259" y="3604631"/>
                </a:cubicBezTo>
                <a:cubicBezTo>
                  <a:pt x="6644300" y="3632121"/>
                  <a:pt x="6613461" y="3660497"/>
                  <a:pt x="6578767" y="3687543"/>
                </a:cubicBezTo>
                <a:lnTo>
                  <a:pt x="6558853" y="3700122"/>
                </a:lnTo>
                <a:lnTo>
                  <a:pt x="6545011" y="3713480"/>
                </a:lnTo>
                <a:cubicBezTo>
                  <a:pt x="6465381" y="3779985"/>
                  <a:pt x="6353036" y="3832525"/>
                  <a:pt x="6109851" y="3835186"/>
                </a:cubicBezTo>
                <a:lnTo>
                  <a:pt x="6096001" y="3834671"/>
                </a:lnTo>
                <a:lnTo>
                  <a:pt x="6082151" y="3835186"/>
                </a:lnTo>
                <a:cubicBezTo>
                  <a:pt x="5838966" y="3832525"/>
                  <a:pt x="5726622" y="3779985"/>
                  <a:pt x="5646993" y="3713480"/>
                </a:cubicBezTo>
                <a:lnTo>
                  <a:pt x="5633151" y="3700121"/>
                </a:lnTo>
                <a:lnTo>
                  <a:pt x="5613237" y="3687543"/>
                </a:lnTo>
                <a:cubicBezTo>
                  <a:pt x="5578541" y="3660497"/>
                  <a:pt x="5547705" y="3632121"/>
                  <a:pt x="5517746" y="3604631"/>
                </a:cubicBezTo>
                <a:cubicBezTo>
                  <a:pt x="5433157" y="3530147"/>
                  <a:pt x="5362669" y="3459207"/>
                  <a:pt x="5235788" y="3469846"/>
                </a:cubicBezTo>
                <a:cubicBezTo>
                  <a:pt x="5101862" y="3476940"/>
                  <a:pt x="5052517" y="3537241"/>
                  <a:pt x="4996126" y="3601086"/>
                </a:cubicBezTo>
                <a:cubicBezTo>
                  <a:pt x="4904493" y="3703946"/>
                  <a:pt x="4805812" y="3817449"/>
                  <a:pt x="4439270" y="3842280"/>
                </a:cubicBezTo>
                <a:cubicBezTo>
                  <a:pt x="4051573" y="3870656"/>
                  <a:pt x="3903550" y="3732322"/>
                  <a:pt x="3762572" y="3608180"/>
                </a:cubicBezTo>
                <a:cubicBezTo>
                  <a:pt x="3677986" y="3530147"/>
                  <a:pt x="3593399" y="3455658"/>
                  <a:pt x="3473564" y="3459207"/>
                </a:cubicBezTo>
                <a:cubicBezTo>
                  <a:pt x="3367831" y="3459207"/>
                  <a:pt x="3301747" y="3501105"/>
                  <a:pt x="3242604" y="3553478"/>
                </a:cubicBezTo>
                <a:lnTo>
                  <a:pt x="3212441" y="3581907"/>
                </a:lnTo>
                <a:lnTo>
                  <a:pt x="3203012" y="3595502"/>
                </a:lnTo>
                <a:lnTo>
                  <a:pt x="3158099" y="3632538"/>
                </a:lnTo>
                <a:lnTo>
                  <a:pt x="3095570" y="3690092"/>
                </a:lnTo>
                <a:cubicBezTo>
                  <a:pt x="2999088" y="3769566"/>
                  <a:pt x="2870885" y="3836073"/>
                  <a:pt x="2627698" y="3838731"/>
                </a:cubicBezTo>
                <a:cubicBezTo>
                  <a:pt x="2310501" y="3842280"/>
                  <a:pt x="2183621" y="3728777"/>
                  <a:pt x="2063785" y="3618819"/>
                </a:cubicBezTo>
                <a:cubicBezTo>
                  <a:pt x="1979199" y="3540786"/>
                  <a:pt x="1901665" y="3469846"/>
                  <a:pt x="1767732" y="3469846"/>
                </a:cubicBezTo>
                <a:cubicBezTo>
                  <a:pt x="1598560" y="3469846"/>
                  <a:pt x="1464634" y="3565616"/>
                  <a:pt x="1344798" y="3657838"/>
                </a:cubicBezTo>
                <a:cubicBezTo>
                  <a:pt x="1217918" y="3753604"/>
                  <a:pt x="1091038" y="3845825"/>
                  <a:pt x="900721" y="3849374"/>
                </a:cubicBezTo>
                <a:cubicBezTo>
                  <a:pt x="646961" y="3857353"/>
                  <a:pt x="504221" y="3789518"/>
                  <a:pt x="383289" y="3701232"/>
                </a:cubicBezTo>
                <a:lnTo>
                  <a:pt x="280468" y="3619435"/>
                </a:lnTo>
                <a:lnTo>
                  <a:pt x="249604" y="3595502"/>
                </a:lnTo>
                <a:lnTo>
                  <a:pt x="247008" y="3591983"/>
                </a:lnTo>
                <a:lnTo>
                  <a:pt x="224027" y="3572710"/>
                </a:lnTo>
                <a:cubicBezTo>
                  <a:pt x="167637" y="3524825"/>
                  <a:pt x="90099" y="3506203"/>
                  <a:pt x="26659" y="3499553"/>
                </a:cubicBezTo>
                <a:lnTo>
                  <a:pt x="0" y="3497742"/>
                </a:lnTo>
                <a:lnTo>
                  <a:pt x="0" y="3396029"/>
                </a:lnTo>
                <a:lnTo>
                  <a:pt x="0" y="2450440"/>
                </a:lnTo>
                <a:lnTo>
                  <a:pt x="0" y="2316406"/>
                </a:lnTo>
                <a:lnTo>
                  <a:pt x="0" y="1638205"/>
                </a:ln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8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C3A124A-06D9-4D43-AA32-36ADF6C9118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283" y="0"/>
            <a:ext cx="5258717" cy="6858000"/>
          </a:xfrm>
          <a:custGeom>
            <a:avLst/>
            <a:gdLst>
              <a:gd name="connsiteX0" fmla="*/ 876470 w 5258717"/>
              <a:gd name="connsiteY0" fmla="*/ 0 h 6858000"/>
              <a:gd name="connsiteX1" fmla="*/ 5258717 w 5258717"/>
              <a:gd name="connsiteY1" fmla="*/ 0 h 6858000"/>
              <a:gd name="connsiteX2" fmla="*/ 5258717 w 5258717"/>
              <a:gd name="connsiteY2" fmla="*/ 6858000 h 6858000"/>
              <a:gd name="connsiteX3" fmla="*/ 0 w 5258717"/>
              <a:gd name="connsiteY3" fmla="*/ 6858000 h 6858000"/>
              <a:gd name="connsiteX4" fmla="*/ 0 w 5258717"/>
              <a:gd name="connsiteY4" fmla="*/ 876470 h 6858000"/>
              <a:gd name="connsiteX5" fmla="*/ 876470 w 5258717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58717" h="6858000">
                <a:moveTo>
                  <a:pt x="876470" y="0"/>
                </a:moveTo>
                <a:lnTo>
                  <a:pt x="5258717" y="0"/>
                </a:lnTo>
                <a:lnTo>
                  <a:pt x="5258717" y="6858000"/>
                </a:lnTo>
                <a:lnTo>
                  <a:pt x="0" y="6858000"/>
                </a:lnTo>
                <a:lnTo>
                  <a:pt x="0" y="876470"/>
                </a:lnTo>
                <a:cubicBezTo>
                  <a:pt x="0" y="392409"/>
                  <a:pt x="392409" y="0"/>
                  <a:pt x="87647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0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8CAB682-8349-4BBE-BB81-DD54F1DFE21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30640" y="1900656"/>
            <a:ext cx="3169160" cy="1482213"/>
          </a:xfrm>
          <a:custGeom>
            <a:avLst/>
            <a:gdLst>
              <a:gd name="connsiteX0" fmla="*/ 247040 w 3169160"/>
              <a:gd name="connsiteY0" fmla="*/ 0 h 1482213"/>
              <a:gd name="connsiteX1" fmla="*/ 2922120 w 3169160"/>
              <a:gd name="connsiteY1" fmla="*/ 0 h 1482213"/>
              <a:gd name="connsiteX2" fmla="*/ 3169160 w 3169160"/>
              <a:gd name="connsiteY2" fmla="*/ 247040 h 1482213"/>
              <a:gd name="connsiteX3" fmla="*/ 3169160 w 3169160"/>
              <a:gd name="connsiteY3" fmla="*/ 1235173 h 1482213"/>
              <a:gd name="connsiteX4" fmla="*/ 2922120 w 3169160"/>
              <a:gd name="connsiteY4" fmla="*/ 1482213 h 1482213"/>
              <a:gd name="connsiteX5" fmla="*/ 247040 w 3169160"/>
              <a:gd name="connsiteY5" fmla="*/ 1482213 h 1482213"/>
              <a:gd name="connsiteX6" fmla="*/ 0 w 3169160"/>
              <a:gd name="connsiteY6" fmla="*/ 1235173 h 1482213"/>
              <a:gd name="connsiteX7" fmla="*/ 0 w 3169160"/>
              <a:gd name="connsiteY7" fmla="*/ 247040 h 1482213"/>
              <a:gd name="connsiteX8" fmla="*/ 247040 w 3169160"/>
              <a:gd name="connsiteY8" fmla="*/ 0 h 148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9160" h="1482213">
                <a:moveTo>
                  <a:pt x="247040" y="0"/>
                </a:moveTo>
                <a:lnTo>
                  <a:pt x="2922120" y="0"/>
                </a:lnTo>
                <a:cubicBezTo>
                  <a:pt x="3058556" y="0"/>
                  <a:pt x="3169160" y="110604"/>
                  <a:pt x="3169160" y="247040"/>
                </a:cubicBezTo>
                <a:lnTo>
                  <a:pt x="3169160" y="1235173"/>
                </a:lnTo>
                <a:cubicBezTo>
                  <a:pt x="3169160" y="1371609"/>
                  <a:pt x="3058556" y="1482213"/>
                  <a:pt x="2922120" y="1482213"/>
                </a:cubicBezTo>
                <a:lnTo>
                  <a:pt x="247040" y="1482213"/>
                </a:lnTo>
                <a:cubicBezTo>
                  <a:pt x="110604" y="1482213"/>
                  <a:pt x="0" y="1371609"/>
                  <a:pt x="0" y="1235173"/>
                </a:cubicBezTo>
                <a:lnTo>
                  <a:pt x="0" y="247040"/>
                </a:lnTo>
                <a:cubicBezTo>
                  <a:pt x="0" y="110604"/>
                  <a:pt x="110604" y="0"/>
                  <a:pt x="24704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12800" dist="3302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862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0CD9F22-77F1-4C4E-8772-94FB9D60284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482874" y="620713"/>
            <a:ext cx="4216922" cy="6237287"/>
          </a:xfrm>
          <a:custGeom>
            <a:avLst/>
            <a:gdLst>
              <a:gd name="connsiteX0" fmla="*/ 0 w 3955884"/>
              <a:gd name="connsiteY0" fmla="*/ 0 h 5851183"/>
              <a:gd name="connsiteX1" fmla="*/ 3955884 w 3955884"/>
              <a:gd name="connsiteY1" fmla="*/ 0 h 5851183"/>
              <a:gd name="connsiteX2" fmla="*/ 3955884 w 3955884"/>
              <a:gd name="connsiteY2" fmla="*/ 5851183 h 5851183"/>
              <a:gd name="connsiteX3" fmla="*/ 0 w 3955884"/>
              <a:gd name="connsiteY3" fmla="*/ 5851183 h 585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55884" h="5851183">
                <a:moveTo>
                  <a:pt x="0" y="0"/>
                </a:moveTo>
                <a:lnTo>
                  <a:pt x="3955884" y="0"/>
                </a:lnTo>
                <a:lnTo>
                  <a:pt x="3955884" y="5851183"/>
                </a:lnTo>
                <a:lnTo>
                  <a:pt x="0" y="5851183"/>
                </a:lnTo>
                <a:close/>
              </a:path>
            </a:pathLst>
          </a:custGeom>
          <a:noFill/>
          <a:effectLst>
            <a:outerShdw blurRad="939800" dist="698500" dir="5400000" sx="93000" sy="93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001AC19-B235-498E-B3A2-DBDEA06231A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930640" y="1900656"/>
            <a:ext cx="3169160" cy="1482213"/>
          </a:xfrm>
          <a:custGeom>
            <a:avLst/>
            <a:gdLst>
              <a:gd name="connsiteX0" fmla="*/ 247040 w 3169160"/>
              <a:gd name="connsiteY0" fmla="*/ 0 h 1482213"/>
              <a:gd name="connsiteX1" fmla="*/ 2922120 w 3169160"/>
              <a:gd name="connsiteY1" fmla="*/ 0 h 1482213"/>
              <a:gd name="connsiteX2" fmla="*/ 3169160 w 3169160"/>
              <a:gd name="connsiteY2" fmla="*/ 247040 h 1482213"/>
              <a:gd name="connsiteX3" fmla="*/ 3169160 w 3169160"/>
              <a:gd name="connsiteY3" fmla="*/ 1235173 h 1482213"/>
              <a:gd name="connsiteX4" fmla="*/ 2922120 w 3169160"/>
              <a:gd name="connsiteY4" fmla="*/ 1482213 h 1482213"/>
              <a:gd name="connsiteX5" fmla="*/ 247040 w 3169160"/>
              <a:gd name="connsiteY5" fmla="*/ 1482213 h 1482213"/>
              <a:gd name="connsiteX6" fmla="*/ 0 w 3169160"/>
              <a:gd name="connsiteY6" fmla="*/ 1235173 h 1482213"/>
              <a:gd name="connsiteX7" fmla="*/ 0 w 3169160"/>
              <a:gd name="connsiteY7" fmla="*/ 247040 h 1482213"/>
              <a:gd name="connsiteX8" fmla="*/ 247040 w 3169160"/>
              <a:gd name="connsiteY8" fmla="*/ 0 h 148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69160" h="1482213">
                <a:moveTo>
                  <a:pt x="247040" y="0"/>
                </a:moveTo>
                <a:lnTo>
                  <a:pt x="2922120" y="0"/>
                </a:lnTo>
                <a:cubicBezTo>
                  <a:pt x="3058556" y="0"/>
                  <a:pt x="3169160" y="110604"/>
                  <a:pt x="3169160" y="247040"/>
                </a:cubicBezTo>
                <a:lnTo>
                  <a:pt x="3169160" y="1235173"/>
                </a:lnTo>
                <a:cubicBezTo>
                  <a:pt x="3169160" y="1371609"/>
                  <a:pt x="3058556" y="1482213"/>
                  <a:pt x="2922120" y="1482213"/>
                </a:cubicBezTo>
                <a:lnTo>
                  <a:pt x="247040" y="1482213"/>
                </a:lnTo>
                <a:cubicBezTo>
                  <a:pt x="110604" y="1482213"/>
                  <a:pt x="0" y="1371609"/>
                  <a:pt x="0" y="1235173"/>
                </a:cubicBezTo>
                <a:lnTo>
                  <a:pt x="0" y="247040"/>
                </a:lnTo>
                <a:cubicBezTo>
                  <a:pt x="0" y="110604"/>
                  <a:pt x="110604" y="0"/>
                  <a:pt x="24704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812800" dist="3302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716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" grpId="1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65DB5A5-D2BA-491B-9365-48E0DAFA7A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91032" y="1782801"/>
            <a:ext cx="2979174" cy="3292400"/>
          </a:xfrm>
          <a:custGeom>
            <a:avLst/>
            <a:gdLst>
              <a:gd name="connsiteX0" fmla="*/ 496539 w 2979174"/>
              <a:gd name="connsiteY0" fmla="*/ 0 h 3292400"/>
              <a:gd name="connsiteX1" fmla="*/ 2482635 w 2979174"/>
              <a:gd name="connsiteY1" fmla="*/ 0 h 3292400"/>
              <a:gd name="connsiteX2" fmla="*/ 2979174 w 2979174"/>
              <a:gd name="connsiteY2" fmla="*/ 496539 h 3292400"/>
              <a:gd name="connsiteX3" fmla="*/ 2979174 w 2979174"/>
              <a:gd name="connsiteY3" fmla="*/ 2795861 h 3292400"/>
              <a:gd name="connsiteX4" fmla="*/ 2482635 w 2979174"/>
              <a:gd name="connsiteY4" fmla="*/ 3292400 h 3292400"/>
              <a:gd name="connsiteX5" fmla="*/ 496539 w 2979174"/>
              <a:gd name="connsiteY5" fmla="*/ 3292400 h 3292400"/>
              <a:gd name="connsiteX6" fmla="*/ 0 w 2979174"/>
              <a:gd name="connsiteY6" fmla="*/ 2795861 h 3292400"/>
              <a:gd name="connsiteX7" fmla="*/ 0 w 2979174"/>
              <a:gd name="connsiteY7" fmla="*/ 496539 h 3292400"/>
              <a:gd name="connsiteX8" fmla="*/ 496539 w 2979174"/>
              <a:gd name="connsiteY8" fmla="*/ 0 h 32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9174" h="3292400">
                <a:moveTo>
                  <a:pt x="496539" y="0"/>
                </a:moveTo>
                <a:lnTo>
                  <a:pt x="2482635" y="0"/>
                </a:lnTo>
                <a:cubicBezTo>
                  <a:pt x="2756866" y="0"/>
                  <a:pt x="2979174" y="222308"/>
                  <a:pt x="2979174" y="496539"/>
                </a:cubicBezTo>
                <a:lnTo>
                  <a:pt x="2979174" y="2795861"/>
                </a:lnTo>
                <a:cubicBezTo>
                  <a:pt x="2979174" y="3070092"/>
                  <a:pt x="2756866" y="3292400"/>
                  <a:pt x="2482635" y="3292400"/>
                </a:cubicBezTo>
                <a:lnTo>
                  <a:pt x="496539" y="3292400"/>
                </a:lnTo>
                <a:cubicBezTo>
                  <a:pt x="222308" y="3292400"/>
                  <a:pt x="0" y="3070092"/>
                  <a:pt x="0" y="2795861"/>
                </a:cubicBezTo>
                <a:lnTo>
                  <a:pt x="0" y="496539"/>
                </a:lnTo>
                <a:cubicBezTo>
                  <a:pt x="0" y="222308"/>
                  <a:pt x="222308" y="0"/>
                  <a:pt x="49653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14300">
            <a:solidFill>
              <a:schemeClr val="bg1"/>
            </a:solidFill>
          </a:ln>
          <a:effectLst>
            <a:outerShdw blurRad="1016000" dist="685800" dir="5400000" sx="88000" sy="88000" algn="t" rotWithShape="0">
              <a:prstClr val="black">
                <a:alpha val="19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4A2A002-2E9E-2488-046D-284EE42EA9BE}"/>
              </a:ext>
            </a:extLst>
          </p:cNvPr>
          <p:cNvSpPr/>
          <p:nvPr userDrawn="1"/>
        </p:nvSpPr>
        <p:spPr>
          <a:xfrm>
            <a:off x="77821" y="5817140"/>
            <a:ext cx="11537005" cy="787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02B74960-0579-2D29-BAA4-4C66EB7D0AEE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5" name="Imagen 4" descr="Logotipo&#10;&#10;El contenido generado por IA puede ser incorrecto.">
            <a:extLst>
              <a:ext uri="{FF2B5EF4-FFF2-40B4-BE49-F238E27FC236}">
                <a16:creationId xmlns:a16="http://schemas.microsoft.com/office/drawing/2014/main" id="{DD50A981-1F44-7841-9A57-2136C99C58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44AE0D6E-E41E-FC8D-31E3-F7E61868B815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046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9FFCC15-C88A-4C22-BCB5-A5A5FF52011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00602" y="2189311"/>
            <a:ext cx="2590799" cy="2782066"/>
          </a:xfrm>
          <a:prstGeom prst="roundRect">
            <a:avLst>
              <a:gd name="adj" fmla="val 11543"/>
            </a:avLst>
          </a:prstGeom>
          <a:noFill/>
          <a:effectLst>
            <a:outerShdw blurRad="863600" dist="5207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08CC1F1-D016-483F-937F-FE33BCB6BFF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79657" y="2189311"/>
            <a:ext cx="2590799" cy="2782066"/>
          </a:xfrm>
          <a:prstGeom prst="roundRect">
            <a:avLst>
              <a:gd name="adj" fmla="val 11543"/>
            </a:avLst>
          </a:prstGeom>
          <a:noFill/>
          <a:effectLst>
            <a:outerShdw blurRad="863600" dist="5207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03EDA27-4D59-4A54-B45A-2451E41A972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521543" y="2189311"/>
            <a:ext cx="2590799" cy="2782066"/>
          </a:xfrm>
          <a:prstGeom prst="roundRect">
            <a:avLst>
              <a:gd name="adj" fmla="val 11543"/>
            </a:avLst>
          </a:prstGeom>
          <a:noFill/>
          <a:effectLst>
            <a:outerShdw blurRad="863600" dist="5207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80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7" grpId="0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173ED80-B374-4419-8404-CD8A0778B5E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089673" y="2777021"/>
            <a:ext cx="1532542" cy="1532542"/>
          </a:xfrm>
          <a:custGeom>
            <a:avLst/>
            <a:gdLst>
              <a:gd name="connsiteX0" fmla="*/ 766271 w 1532542"/>
              <a:gd name="connsiteY0" fmla="*/ 0 h 1532542"/>
              <a:gd name="connsiteX1" fmla="*/ 1532542 w 1532542"/>
              <a:gd name="connsiteY1" fmla="*/ 766271 h 1532542"/>
              <a:gd name="connsiteX2" fmla="*/ 766271 w 1532542"/>
              <a:gd name="connsiteY2" fmla="*/ 1532542 h 1532542"/>
              <a:gd name="connsiteX3" fmla="*/ 0 w 1532542"/>
              <a:gd name="connsiteY3" fmla="*/ 766271 h 1532542"/>
              <a:gd name="connsiteX4" fmla="*/ 766271 w 1532542"/>
              <a:gd name="connsiteY4" fmla="*/ 0 h 15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542" h="1532542">
                <a:moveTo>
                  <a:pt x="766271" y="0"/>
                </a:moveTo>
                <a:cubicBezTo>
                  <a:pt x="1189471" y="0"/>
                  <a:pt x="1532542" y="343071"/>
                  <a:pt x="1532542" y="766271"/>
                </a:cubicBezTo>
                <a:cubicBezTo>
                  <a:pt x="1532542" y="1189471"/>
                  <a:pt x="1189471" y="1532542"/>
                  <a:pt x="766271" y="1532542"/>
                </a:cubicBezTo>
                <a:cubicBezTo>
                  <a:pt x="343071" y="1532542"/>
                  <a:pt x="0" y="1189471"/>
                  <a:pt x="0" y="766271"/>
                </a:cubicBezTo>
                <a:cubicBezTo>
                  <a:pt x="0" y="343071"/>
                  <a:pt x="343071" y="0"/>
                  <a:pt x="76627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660400" dist="2286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3DC9800-5BAC-4E22-9DBE-6456DDB46E0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69789" y="2777021"/>
            <a:ext cx="1532542" cy="1532542"/>
          </a:xfrm>
          <a:custGeom>
            <a:avLst/>
            <a:gdLst>
              <a:gd name="connsiteX0" fmla="*/ 766271 w 1532542"/>
              <a:gd name="connsiteY0" fmla="*/ 0 h 1532542"/>
              <a:gd name="connsiteX1" fmla="*/ 1532542 w 1532542"/>
              <a:gd name="connsiteY1" fmla="*/ 766271 h 1532542"/>
              <a:gd name="connsiteX2" fmla="*/ 766271 w 1532542"/>
              <a:gd name="connsiteY2" fmla="*/ 1532542 h 1532542"/>
              <a:gd name="connsiteX3" fmla="*/ 0 w 1532542"/>
              <a:gd name="connsiteY3" fmla="*/ 766271 h 1532542"/>
              <a:gd name="connsiteX4" fmla="*/ 766271 w 1532542"/>
              <a:gd name="connsiteY4" fmla="*/ 0 h 15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542" h="1532542">
                <a:moveTo>
                  <a:pt x="766271" y="0"/>
                </a:moveTo>
                <a:cubicBezTo>
                  <a:pt x="1189471" y="0"/>
                  <a:pt x="1532542" y="343071"/>
                  <a:pt x="1532542" y="766271"/>
                </a:cubicBezTo>
                <a:cubicBezTo>
                  <a:pt x="1532542" y="1189471"/>
                  <a:pt x="1189471" y="1532542"/>
                  <a:pt x="766271" y="1532542"/>
                </a:cubicBezTo>
                <a:cubicBezTo>
                  <a:pt x="343071" y="1532542"/>
                  <a:pt x="0" y="1189471"/>
                  <a:pt x="0" y="766271"/>
                </a:cubicBezTo>
                <a:cubicBezTo>
                  <a:pt x="0" y="343071"/>
                  <a:pt x="343071" y="0"/>
                  <a:pt x="76627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660400" dist="2286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8D0AB14-C688-439C-B831-BD201034C73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049904" y="2010750"/>
            <a:ext cx="1532542" cy="1532542"/>
          </a:xfrm>
          <a:custGeom>
            <a:avLst/>
            <a:gdLst>
              <a:gd name="connsiteX0" fmla="*/ 766271 w 1532542"/>
              <a:gd name="connsiteY0" fmla="*/ 0 h 1532542"/>
              <a:gd name="connsiteX1" fmla="*/ 1532542 w 1532542"/>
              <a:gd name="connsiteY1" fmla="*/ 766271 h 1532542"/>
              <a:gd name="connsiteX2" fmla="*/ 766271 w 1532542"/>
              <a:gd name="connsiteY2" fmla="*/ 1532542 h 1532542"/>
              <a:gd name="connsiteX3" fmla="*/ 0 w 1532542"/>
              <a:gd name="connsiteY3" fmla="*/ 766271 h 1532542"/>
              <a:gd name="connsiteX4" fmla="*/ 766271 w 1532542"/>
              <a:gd name="connsiteY4" fmla="*/ 0 h 15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542" h="1532542">
                <a:moveTo>
                  <a:pt x="766271" y="0"/>
                </a:moveTo>
                <a:cubicBezTo>
                  <a:pt x="1189471" y="0"/>
                  <a:pt x="1532542" y="343071"/>
                  <a:pt x="1532542" y="766271"/>
                </a:cubicBezTo>
                <a:cubicBezTo>
                  <a:pt x="1532542" y="1189471"/>
                  <a:pt x="1189471" y="1532542"/>
                  <a:pt x="766271" y="1532542"/>
                </a:cubicBezTo>
                <a:cubicBezTo>
                  <a:pt x="343071" y="1532542"/>
                  <a:pt x="0" y="1189471"/>
                  <a:pt x="0" y="766271"/>
                </a:cubicBezTo>
                <a:cubicBezTo>
                  <a:pt x="0" y="343071"/>
                  <a:pt x="343071" y="0"/>
                  <a:pt x="76627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660400" dist="2286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9F9B94F-6A18-4B82-8197-85516EC890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09556" y="2010750"/>
            <a:ext cx="1532542" cy="1532542"/>
          </a:xfrm>
          <a:custGeom>
            <a:avLst/>
            <a:gdLst>
              <a:gd name="connsiteX0" fmla="*/ 766271 w 1532542"/>
              <a:gd name="connsiteY0" fmla="*/ 0 h 1532542"/>
              <a:gd name="connsiteX1" fmla="*/ 1532542 w 1532542"/>
              <a:gd name="connsiteY1" fmla="*/ 766271 h 1532542"/>
              <a:gd name="connsiteX2" fmla="*/ 766271 w 1532542"/>
              <a:gd name="connsiteY2" fmla="*/ 1532542 h 1532542"/>
              <a:gd name="connsiteX3" fmla="*/ 0 w 1532542"/>
              <a:gd name="connsiteY3" fmla="*/ 766271 h 1532542"/>
              <a:gd name="connsiteX4" fmla="*/ 766271 w 1532542"/>
              <a:gd name="connsiteY4" fmla="*/ 0 h 1532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542" h="1532542">
                <a:moveTo>
                  <a:pt x="766271" y="0"/>
                </a:moveTo>
                <a:cubicBezTo>
                  <a:pt x="1189471" y="0"/>
                  <a:pt x="1532542" y="343071"/>
                  <a:pt x="1532542" y="766271"/>
                </a:cubicBezTo>
                <a:cubicBezTo>
                  <a:pt x="1532542" y="1189471"/>
                  <a:pt x="1189471" y="1532542"/>
                  <a:pt x="766271" y="1532542"/>
                </a:cubicBezTo>
                <a:cubicBezTo>
                  <a:pt x="343071" y="1532542"/>
                  <a:pt x="0" y="1189471"/>
                  <a:pt x="0" y="766271"/>
                </a:cubicBezTo>
                <a:cubicBezTo>
                  <a:pt x="0" y="343071"/>
                  <a:pt x="343071" y="0"/>
                  <a:pt x="76627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660400" dist="228600" dir="5400000" sx="90000" sy="90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048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8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131B47-FF61-4D00-ADA3-3AD669CDA86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093975" y="800477"/>
            <a:ext cx="3809780" cy="3809780"/>
          </a:xfrm>
          <a:custGeom>
            <a:avLst/>
            <a:gdLst>
              <a:gd name="connsiteX0" fmla="*/ 1904890 w 3809780"/>
              <a:gd name="connsiteY0" fmla="*/ 0 h 3809780"/>
              <a:gd name="connsiteX1" fmla="*/ 3809780 w 3809780"/>
              <a:gd name="connsiteY1" fmla="*/ 1904890 h 3809780"/>
              <a:gd name="connsiteX2" fmla="*/ 1904890 w 3809780"/>
              <a:gd name="connsiteY2" fmla="*/ 3809780 h 3809780"/>
              <a:gd name="connsiteX3" fmla="*/ 0 w 3809780"/>
              <a:gd name="connsiteY3" fmla="*/ 1904890 h 3809780"/>
              <a:gd name="connsiteX4" fmla="*/ 1904890 w 3809780"/>
              <a:gd name="connsiteY4" fmla="*/ 0 h 3809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80" h="3809780">
                <a:moveTo>
                  <a:pt x="1904890" y="0"/>
                </a:moveTo>
                <a:cubicBezTo>
                  <a:pt x="2956932" y="0"/>
                  <a:pt x="3809780" y="852848"/>
                  <a:pt x="3809780" y="1904890"/>
                </a:cubicBezTo>
                <a:cubicBezTo>
                  <a:pt x="3809780" y="2956932"/>
                  <a:pt x="2956932" y="3809780"/>
                  <a:pt x="1904890" y="3809780"/>
                </a:cubicBezTo>
                <a:cubicBezTo>
                  <a:pt x="852848" y="3809780"/>
                  <a:pt x="0" y="2956932"/>
                  <a:pt x="0" y="1904890"/>
                </a:cubicBezTo>
                <a:cubicBezTo>
                  <a:pt x="0" y="852848"/>
                  <a:pt x="852848" y="0"/>
                  <a:pt x="190489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01600">
            <a:solidFill>
              <a:schemeClr val="bg1"/>
            </a:solidFill>
          </a:ln>
          <a:effectLst>
            <a:outerShdw blurRad="1270000" dist="495300" sx="92000" sy="92000" algn="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B5F07A4-0776-45FA-A845-0E5A900A4D2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8042" y="3331310"/>
            <a:ext cx="2726214" cy="2726214"/>
          </a:xfrm>
          <a:custGeom>
            <a:avLst/>
            <a:gdLst>
              <a:gd name="connsiteX0" fmla="*/ 1363107 w 2726214"/>
              <a:gd name="connsiteY0" fmla="*/ 0 h 2726214"/>
              <a:gd name="connsiteX1" fmla="*/ 2726214 w 2726214"/>
              <a:gd name="connsiteY1" fmla="*/ 1363107 h 2726214"/>
              <a:gd name="connsiteX2" fmla="*/ 1363107 w 2726214"/>
              <a:gd name="connsiteY2" fmla="*/ 2726214 h 2726214"/>
              <a:gd name="connsiteX3" fmla="*/ 0 w 2726214"/>
              <a:gd name="connsiteY3" fmla="*/ 1363107 h 2726214"/>
              <a:gd name="connsiteX4" fmla="*/ 1363107 w 2726214"/>
              <a:gd name="connsiteY4" fmla="*/ 0 h 2726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6214" h="2726214">
                <a:moveTo>
                  <a:pt x="1363107" y="0"/>
                </a:moveTo>
                <a:cubicBezTo>
                  <a:pt x="2115930" y="0"/>
                  <a:pt x="2726214" y="610284"/>
                  <a:pt x="2726214" y="1363107"/>
                </a:cubicBezTo>
                <a:cubicBezTo>
                  <a:pt x="2726214" y="2115930"/>
                  <a:pt x="2115930" y="2726214"/>
                  <a:pt x="1363107" y="2726214"/>
                </a:cubicBezTo>
                <a:cubicBezTo>
                  <a:pt x="610284" y="2726214"/>
                  <a:pt x="0" y="2115930"/>
                  <a:pt x="0" y="1363107"/>
                </a:cubicBezTo>
                <a:cubicBezTo>
                  <a:pt x="0" y="610284"/>
                  <a:pt x="610284" y="0"/>
                  <a:pt x="136310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01600">
            <a:solidFill>
              <a:schemeClr val="bg1"/>
            </a:solidFill>
          </a:ln>
          <a:effectLst>
            <a:outerShdw blurRad="1270000" dist="495300" sx="92000" sy="92000" algn="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DAD8A09-4230-4688-8CA9-58CF4ED8E30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77050" y="2927973"/>
            <a:ext cx="2011680" cy="2011680"/>
          </a:xfrm>
          <a:custGeom>
            <a:avLst/>
            <a:gdLst>
              <a:gd name="connsiteX0" fmla="*/ 1005840 w 2011680"/>
              <a:gd name="connsiteY0" fmla="*/ 0 h 2011680"/>
              <a:gd name="connsiteX1" fmla="*/ 2011680 w 2011680"/>
              <a:gd name="connsiteY1" fmla="*/ 1005840 h 2011680"/>
              <a:gd name="connsiteX2" fmla="*/ 1005840 w 2011680"/>
              <a:gd name="connsiteY2" fmla="*/ 2011680 h 2011680"/>
              <a:gd name="connsiteX3" fmla="*/ 0 w 2011680"/>
              <a:gd name="connsiteY3" fmla="*/ 1005840 h 2011680"/>
              <a:gd name="connsiteX4" fmla="*/ 1005840 w 2011680"/>
              <a:gd name="connsiteY4" fmla="*/ 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680" h="2011680">
                <a:moveTo>
                  <a:pt x="1005840" y="0"/>
                </a:moveTo>
                <a:cubicBezTo>
                  <a:pt x="1561350" y="0"/>
                  <a:pt x="2011680" y="450330"/>
                  <a:pt x="2011680" y="1005840"/>
                </a:cubicBezTo>
                <a:cubicBezTo>
                  <a:pt x="2011680" y="1561350"/>
                  <a:pt x="1561350" y="2011680"/>
                  <a:pt x="1005840" y="2011680"/>
                </a:cubicBezTo>
                <a:cubicBezTo>
                  <a:pt x="450330" y="2011680"/>
                  <a:pt x="0" y="1561350"/>
                  <a:pt x="0" y="1005840"/>
                </a:cubicBezTo>
                <a:cubicBezTo>
                  <a:pt x="0" y="450330"/>
                  <a:pt x="450330" y="0"/>
                  <a:pt x="100584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01600">
            <a:solidFill>
              <a:schemeClr val="bg1"/>
            </a:solidFill>
          </a:ln>
          <a:effectLst>
            <a:outerShdw blurRad="1270000" dist="495300" sx="92000" sy="92000" algn="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96EFDEC-7C6F-49CC-8632-AA9A0C2AB9F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655620" y="3788670"/>
            <a:ext cx="1430446" cy="1430446"/>
          </a:xfrm>
          <a:custGeom>
            <a:avLst/>
            <a:gdLst>
              <a:gd name="connsiteX0" fmla="*/ 715223 w 1430446"/>
              <a:gd name="connsiteY0" fmla="*/ 0 h 1430446"/>
              <a:gd name="connsiteX1" fmla="*/ 1430446 w 1430446"/>
              <a:gd name="connsiteY1" fmla="*/ 715223 h 1430446"/>
              <a:gd name="connsiteX2" fmla="*/ 715223 w 1430446"/>
              <a:gd name="connsiteY2" fmla="*/ 1430446 h 1430446"/>
              <a:gd name="connsiteX3" fmla="*/ 0 w 1430446"/>
              <a:gd name="connsiteY3" fmla="*/ 715223 h 1430446"/>
              <a:gd name="connsiteX4" fmla="*/ 715223 w 1430446"/>
              <a:gd name="connsiteY4" fmla="*/ 0 h 1430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30446" h="1430446">
                <a:moveTo>
                  <a:pt x="715223" y="0"/>
                </a:moveTo>
                <a:cubicBezTo>
                  <a:pt x="1110230" y="0"/>
                  <a:pt x="1430446" y="320216"/>
                  <a:pt x="1430446" y="715223"/>
                </a:cubicBezTo>
                <a:cubicBezTo>
                  <a:pt x="1430446" y="1110230"/>
                  <a:pt x="1110230" y="1430446"/>
                  <a:pt x="715223" y="1430446"/>
                </a:cubicBezTo>
                <a:cubicBezTo>
                  <a:pt x="320216" y="1430446"/>
                  <a:pt x="0" y="1110230"/>
                  <a:pt x="0" y="715223"/>
                </a:cubicBezTo>
                <a:cubicBezTo>
                  <a:pt x="0" y="320216"/>
                  <a:pt x="320216" y="0"/>
                  <a:pt x="71522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101600">
            <a:solidFill>
              <a:schemeClr val="bg1"/>
            </a:solidFill>
          </a:ln>
          <a:effectLst>
            <a:outerShdw blurRad="1270000" dist="495300" sx="92000" sy="92000" algn="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849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7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4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51603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98A733-FD9B-4714-9169-6B85CF599B9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357072" y="2222123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2FE5C27-34FF-4758-91B5-9A4F63C50CF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238004" y="2222123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F3E7F81-C528-400C-BF99-A219419A961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173638" y="4292035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5E0642B-57C5-40B1-B690-FEE96400ADE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54570" y="4292035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10308F0C-C637-4C1A-82ED-6C8B0997EC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935502" y="4292035"/>
            <a:ext cx="2512996" cy="1750380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368300" dist="203200" dir="5400000" sx="95000" sy="9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AD54F54-1E21-48FB-855F-3C1CBF97EB4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00" y="1954697"/>
            <a:ext cx="2896936" cy="2017806"/>
          </a:xfrm>
          <a:custGeom>
            <a:avLst/>
            <a:gdLst>
              <a:gd name="connsiteX0" fmla="*/ 339006 w 2920179"/>
              <a:gd name="connsiteY0" fmla="*/ 0 h 2033996"/>
              <a:gd name="connsiteX1" fmla="*/ 2581173 w 2920179"/>
              <a:gd name="connsiteY1" fmla="*/ 0 h 2033996"/>
              <a:gd name="connsiteX2" fmla="*/ 2920179 w 2920179"/>
              <a:gd name="connsiteY2" fmla="*/ 339006 h 2033996"/>
              <a:gd name="connsiteX3" fmla="*/ 2920179 w 2920179"/>
              <a:gd name="connsiteY3" fmla="*/ 1694990 h 2033996"/>
              <a:gd name="connsiteX4" fmla="*/ 2581173 w 2920179"/>
              <a:gd name="connsiteY4" fmla="*/ 2033996 h 2033996"/>
              <a:gd name="connsiteX5" fmla="*/ 339006 w 2920179"/>
              <a:gd name="connsiteY5" fmla="*/ 2033996 h 2033996"/>
              <a:gd name="connsiteX6" fmla="*/ 0 w 2920179"/>
              <a:gd name="connsiteY6" fmla="*/ 1694990 h 2033996"/>
              <a:gd name="connsiteX7" fmla="*/ 0 w 2920179"/>
              <a:gd name="connsiteY7" fmla="*/ 339006 h 2033996"/>
              <a:gd name="connsiteX8" fmla="*/ 339006 w 2920179"/>
              <a:gd name="connsiteY8" fmla="*/ 0 h 2033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0179" h="2033996">
                <a:moveTo>
                  <a:pt x="339006" y="0"/>
                </a:moveTo>
                <a:lnTo>
                  <a:pt x="2581173" y="0"/>
                </a:lnTo>
                <a:cubicBezTo>
                  <a:pt x="2768401" y="0"/>
                  <a:pt x="2920179" y="151778"/>
                  <a:pt x="2920179" y="339006"/>
                </a:cubicBezTo>
                <a:lnTo>
                  <a:pt x="2920179" y="1694990"/>
                </a:lnTo>
                <a:cubicBezTo>
                  <a:pt x="2920179" y="1882218"/>
                  <a:pt x="2768401" y="2033996"/>
                  <a:pt x="2581173" y="2033996"/>
                </a:cubicBezTo>
                <a:lnTo>
                  <a:pt x="339006" y="2033996"/>
                </a:lnTo>
                <a:cubicBezTo>
                  <a:pt x="151778" y="2033996"/>
                  <a:pt x="0" y="1882218"/>
                  <a:pt x="0" y="1694990"/>
                </a:cubicBezTo>
                <a:lnTo>
                  <a:pt x="0" y="339006"/>
                </a:lnTo>
                <a:cubicBezTo>
                  <a:pt x="0" y="151778"/>
                  <a:pt x="151778" y="0"/>
                  <a:pt x="33900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647700" dir="5400000" sx="93000" sy="93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20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1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0A3230-AFE8-42D2-94F1-6507B02F979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322860" y="3626821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01FFF2C-5A6C-46B4-BC02-BB34895F1A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322860" y="5005614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235FA3E-BD9C-42B8-92A9-CE7DEE441D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322860" y="2248029"/>
            <a:ext cx="1461740" cy="983151"/>
          </a:xfrm>
          <a:custGeom>
            <a:avLst/>
            <a:gdLst>
              <a:gd name="connsiteX0" fmla="*/ 163862 w 1461740"/>
              <a:gd name="connsiteY0" fmla="*/ 0 h 983151"/>
              <a:gd name="connsiteX1" fmla="*/ 1297878 w 1461740"/>
              <a:gd name="connsiteY1" fmla="*/ 0 h 983151"/>
              <a:gd name="connsiteX2" fmla="*/ 1461740 w 1461740"/>
              <a:gd name="connsiteY2" fmla="*/ 163862 h 983151"/>
              <a:gd name="connsiteX3" fmla="*/ 1461740 w 1461740"/>
              <a:gd name="connsiteY3" fmla="*/ 819289 h 983151"/>
              <a:gd name="connsiteX4" fmla="*/ 1297878 w 1461740"/>
              <a:gd name="connsiteY4" fmla="*/ 983151 h 983151"/>
              <a:gd name="connsiteX5" fmla="*/ 163862 w 1461740"/>
              <a:gd name="connsiteY5" fmla="*/ 983151 h 983151"/>
              <a:gd name="connsiteX6" fmla="*/ 0 w 1461740"/>
              <a:gd name="connsiteY6" fmla="*/ 819289 h 983151"/>
              <a:gd name="connsiteX7" fmla="*/ 0 w 1461740"/>
              <a:gd name="connsiteY7" fmla="*/ 163862 h 983151"/>
              <a:gd name="connsiteX8" fmla="*/ 163862 w 1461740"/>
              <a:gd name="connsiteY8" fmla="*/ 0 h 983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61740" h="983151">
                <a:moveTo>
                  <a:pt x="163862" y="0"/>
                </a:moveTo>
                <a:lnTo>
                  <a:pt x="1297878" y="0"/>
                </a:lnTo>
                <a:cubicBezTo>
                  <a:pt x="1388376" y="0"/>
                  <a:pt x="1461740" y="73364"/>
                  <a:pt x="1461740" y="163862"/>
                </a:cubicBezTo>
                <a:lnTo>
                  <a:pt x="1461740" y="819289"/>
                </a:lnTo>
                <a:cubicBezTo>
                  <a:pt x="1461740" y="909787"/>
                  <a:pt x="1388376" y="983151"/>
                  <a:pt x="1297878" y="983151"/>
                </a:cubicBezTo>
                <a:lnTo>
                  <a:pt x="163862" y="983151"/>
                </a:lnTo>
                <a:cubicBezTo>
                  <a:pt x="73364" y="983151"/>
                  <a:pt x="0" y="909787"/>
                  <a:pt x="0" y="819289"/>
                </a:cubicBezTo>
                <a:lnTo>
                  <a:pt x="0" y="163862"/>
                </a:lnTo>
                <a:cubicBezTo>
                  <a:pt x="0" y="73364"/>
                  <a:pt x="73364" y="0"/>
                  <a:pt x="163862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444500" dist="215900" dir="5400000" sx="88000" sy="88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339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A6611AC-C718-4783-AF01-EB5015685BF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199" y="1278230"/>
            <a:ext cx="4826125" cy="4687532"/>
          </a:xfrm>
          <a:custGeom>
            <a:avLst/>
            <a:gdLst>
              <a:gd name="connsiteX0" fmla="*/ 2134521 w 4826125"/>
              <a:gd name="connsiteY0" fmla="*/ 505 h 4687532"/>
              <a:gd name="connsiteX1" fmla="*/ 3671495 w 4826125"/>
              <a:gd name="connsiteY1" fmla="*/ 412106 h 4687532"/>
              <a:gd name="connsiteX2" fmla="*/ 4518791 w 4826125"/>
              <a:gd name="connsiteY2" fmla="*/ 3941828 h 4687532"/>
              <a:gd name="connsiteX3" fmla="*/ 2800106 w 4826125"/>
              <a:gd name="connsiteY3" fmla="*/ 4391577 h 4687532"/>
              <a:gd name="connsiteX4" fmla="*/ 2189733 w 4826125"/>
              <a:gd name="connsiteY4" fmla="*/ 3082487 h 4687532"/>
              <a:gd name="connsiteX5" fmla="*/ 888680 w 4826125"/>
              <a:gd name="connsiteY5" fmla="*/ 2990130 h 4687532"/>
              <a:gd name="connsiteX6" fmla="*/ 9259 w 4826125"/>
              <a:gd name="connsiteY6" fmla="*/ 1809540 h 4687532"/>
              <a:gd name="connsiteX7" fmla="*/ 856551 w 4826125"/>
              <a:gd name="connsiteY7" fmla="*/ 311714 h 4687532"/>
              <a:gd name="connsiteX8" fmla="*/ 2134521 w 4826125"/>
              <a:gd name="connsiteY8" fmla="*/ 505 h 4687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6125" h="4687532">
                <a:moveTo>
                  <a:pt x="2134521" y="505"/>
                </a:moveTo>
                <a:cubicBezTo>
                  <a:pt x="2627438" y="-8530"/>
                  <a:pt x="3163522" y="102904"/>
                  <a:pt x="3671495" y="412106"/>
                </a:cubicBezTo>
                <a:cubicBezTo>
                  <a:pt x="5141209" y="1307586"/>
                  <a:pt x="4940428" y="3166817"/>
                  <a:pt x="4518791" y="3941828"/>
                </a:cubicBezTo>
                <a:cubicBezTo>
                  <a:pt x="4165413" y="4592357"/>
                  <a:pt x="3418514" y="4993919"/>
                  <a:pt x="2800106" y="4391577"/>
                </a:cubicBezTo>
                <a:cubicBezTo>
                  <a:pt x="2410594" y="4010095"/>
                  <a:pt x="2703736" y="3484048"/>
                  <a:pt x="2189733" y="3082487"/>
                </a:cubicBezTo>
                <a:cubicBezTo>
                  <a:pt x="1904627" y="2857612"/>
                  <a:pt x="1495035" y="3247129"/>
                  <a:pt x="888680" y="2990130"/>
                </a:cubicBezTo>
                <a:cubicBezTo>
                  <a:pt x="426883" y="2809425"/>
                  <a:pt x="73509" y="2363694"/>
                  <a:pt x="9259" y="1809540"/>
                </a:cubicBezTo>
                <a:cubicBezTo>
                  <a:pt x="-63022" y="1191135"/>
                  <a:pt x="294365" y="532575"/>
                  <a:pt x="856551" y="311714"/>
                </a:cubicBezTo>
                <a:cubicBezTo>
                  <a:pt x="1191855" y="139042"/>
                  <a:pt x="1641605" y="9539"/>
                  <a:pt x="2134521" y="505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52500" dist="533400" dir="5400000" sx="87000" sy="87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641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CE5C81D-FAFF-41FA-B506-4F9C2A3C416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1" y="2406790"/>
            <a:ext cx="2283519" cy="1590542"/>
          </a:xfrm>
          <a:custGeom>
            <a:avLst/>
            <a:gdLst>
              <a:gd name="connsiteX0" fmla="*/ 265096 w 2283519"/>
              <a:gd name="connsiteY0" fmla="*/ 0 h 1590542"/>
              <a:gd name="connsiteX1" fmla="*/ 2018424 w 2283519"/>
              <a:gd name="connsiteY1" fmla="*/ 0 h 1590542"/>
              <a:gd name="connsiteX2" fmla="*/ 2283519 w 2283519"/>
              <a:gd name="connsiteY2" fmla="*/ 265096 h 1590542"/>
              <a:gd name="connsiteX3" fmla="*/ 2283519 w 2283519"/>
              <a:gd name="connsiteY3" fmla="*/ 1325447 h 1590542"/>
              <a:gd name="connsiteX4" fmla="*/ 2018424 w 2283519"/>
              <a:gd name="connsiteY4" fmla="*/ 1590542 h 1590542"/>
              <a:gd name="connsiteX5" fmla="*/ 265096 w 2283519"/>
              <a:gd name="connsiteY5" fmla="*/ 1590542 h 1590542"/>
              <a:gd name="connsiteX6" fmla="*/ 0 w 2283519"/>
              <a:gd name="connsiteY6" fmla="*/ 1325447 h 1590542"/>
              <a:gd name="connsiteX7" fmla="*/ 0 w 2283519"/>
              <a:gd name="connsiteY7" fmla="*/ 265096 h 1590542"/>
              <a:gd name="connsiteX8" fmla="*/ 265096 w 2283519"/>
              <a:gd name="connsiteY8" fmla="*/ 0 h 159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3519" h="1590542">
                <a:moveTo>
                  <a:pt x="265096" y="0"/>
                </a:moveTo>
                <a:lnTo>
                  <a:pt x="2018424" y="0"/>
                </a:lnTo>
                <a:cubicBezTo>
                  <a:pt x="2164832" y="0"/>
                  <a:pt x="2283519" y="118687"/>
                  <a:pt x="2283519" y="265096"/>
                </a:cubicBezTo>
                <a:lnTo>
                  <a:pt x="2283519" y="1325447"/>
                </a:lnTo>
                <a:cubicBezTo>
                  <a:pt x="2283519" y="1471855"/>
                  <a:pt x="2164832" y="1590542"/>
                  <a:pt x="2018424" y="1590542"/>
                </a:cubicBezTo>
                <a:lnTo>
                  <a:pt x="265096" y="1590542"/>
                </a:lnTo>
                <a:cubicBezTo>
                  <a:pt x="118687" y="1590542"/>
                  <a:pt x="0" y="1471855"/>
                  <a:pt x="0" y="1325447"/>
                </a:cubicBezTo>
                <a:lnTo>
                  <a:pt x="0" y="265096"/>
                </a:lnTo>
                <a:cubicBezTo>
                  <a:pt x="0" y="118687"/>
                  <a:pt x="118687" y="0"/>
                  <a:pt x="26509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76200">
            <a:solidFill>
              <a:schemeClr val="bg1"/>
            </a:solidFill>
          </a:ln>
          <a:effectLst>
            <a:outerShdw blurRad="863600" dist="4191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C0FD129-1C86-4650-B08B-3F331CF67D6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887085" y="2995175"/>
            <a:ext cx="2283519" cy="1590542"/>
          </a:xfrm>
          <a:custGeom>
            <a:avLst/>
            <a:gdLst>
              <a:gd name="connsiteX0" fmla="*/ 265096 w 2283519"/>
              <a:gd name="connsiteY0" fmla="*/ 0 h 1590542"/>
              <a:gd name="connsiteX1" fmla="*/ 2018424 w 2283519"/>
              <a:gd name="connsiteY1" fmla="*/ 0 h 1590542"/>
              <a:gd name="connsiteX2" fmla="*/ 2283519 w 2283519"/>
              <a:gd name="connsiteY2" fmla="*/ 265096 h 1590542"/>
              <a:gd name="connsiteX3" fmla="*/ 2283519 w 2283519"/>
              <a:gd name="connsiteY3" fmla="*/ 1325447 h 1590542"/>
              <a:gd name="connsiteX4" fmla="*/ 2018424 w 2283519"/>
              <a:gd name="connsiteY4" fmla="*/ 1590542 h 1590542"/>
              <a:gd name="connsiteX5" fmla="*/ 265096 w 2283519"/>
              <a:gd name="connsiteY5" fmla="*/ 1590542 h 1590542"/>
              <a:gd name="connsiteX6" fmla="*/ 0 w 2283519"/>
              <a:gd name="connsiteY6" fmla="*/ 1325447 h 1590542"/>
              <a:gd name="connsiteX7" fmla="*/ 0 w 2283519"/>
              <a:gd name="connsiteY7" fmla="*/ 265096 h 1590542"/>
              <a:gd name="connsiteX8" fmla="*/ 265096 w 2283519"/>
              <a:gd name="connsiteY8" fmla="*/ 0 h 159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3519" h="1590542">
                <a:moveTo>
                  <a:pt x="265096" y="0"/>
                </a:moveTo>
                <a:lnTo>
                  <a:pt x="2018424" y="0"/>
                </a:lnTo>
                <a:cubicBezTo>
                  <a:pt x="2164832" y="0"/>
                  <a:pt x="2283519" y="118687"/>
                  <a:pt x="2283519" y="265096"/>
                </a:cubicBezTo>
                <a:lnTo>
                  <a:pt x="2283519" y="1325447"/>
                </a:lnTo>
                <a:cubicBezTo>
                  <a:pt x="2283519" y="1471855"/>
                  <a:pt x="2164832" y="1590542"/>
                  <a:pt x="2018424" y="1590542"/>
                </a:cubicBezTo>
                <a:lnTo>
                  <a:pt x="265096" y="1590542"/>
                </a:lnTo>
                <a:cubicBezTo>
                  <a:pt x="118687" y="1590542"/>
                  <a:pt x="0" y="1471855"/>
                  <a:pt x="0" y="1325447"/>
                </a:cubicBezTo>
                <a:lnTo>
                  <a:pt x="0" y="265096"/>
                </a:lnTo>
                <a:cubicBezTo>
                  <a:pt x="0" y="118687"/>
                  <a:pt x="118687" y="0"/>
                  <a:pt x="26509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76200">
            <a:solidFill>
              <a:schemeClr val="bg1"/>
            </a:solidFill>
          </a:ln>
          <a:effectLst>
            <a:outerShdw blurRad="863600" dist="4191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16B6177-1440-426A-93ED-4C29F9AACBD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176644" y="2024024"/>
            <a:ext cx="2283519" cy="1590542"/>
          </a:xfrm>
          <a:custGeom>
            <a:avLst/>
            <a:gdLst>
              <a:gd name="connsiteX0" fmla="*/ 265096 w 2283519"/>
              <a:gd name="connsiteY0" fmla="*/ 0 h 1590542"/>
              <a:gd name="connsiteX1" fmla="*/ 2018424 w 2283519"/>
              <a:gd name="connsiteY1" fmla="*/ 0 h 1590542"/>
              <a:gd name="connsiteX2" fmla="*/ 2283519 w 2283519"/>
              <a:gd name="connsiteY2" fmla="*/ 265096 h 1590542"/>
              <a:gd name="connsiteX3" fmla="*/ 2283519 w 2283519"/>
              <a:gd name="connsiteY3" fmla="*/ 1325447 h 1590542"/>
              <a:gd name="connsiteX4" fmla="*/ 2018424 w 2283519"/>
              <a:gd name="connsiteY4" fmla="*/ 1590542 h 1590542"/>
              <a:gd name="connsiteX5" fmla="*/ 265096 w 2283519"/>
              <a:gd name="connsiteY5" fmla="*/ 1590542 h 1590542"/>
              <a:gd name="connsiteX6" fmla="*/ 0 w 2283519"/>
              <a:gd name="connsiteY6" fmla="*/ 1325447 h 1590542"/>
              <a:gd name="connsiteX7" fmla="*/ 0 w 2283519"/>
              <a:gd name="connsiteY7" fmla="*/ 265096 h 1590542"/>
              <a:gd name="connsiteX8" fmla="*/ 265096 w 2283519"/>
              <a:gd name="connsiteY8" fmla="*/ 0 h 159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83519" h="1590542">
                <a:moveTo>
                  <a:pt x="265096" y="0"/>
                </a:moveTo>
                <a:lnTo>
                  <a:pt x="2018424" y="0"/>
                </a:lnTo>
                <a:cubicBezTo>
                  <a:pt x="2164832" y="0"/>
                  <a:pt x="2283519" y="118687"/>
                  <a:pt x="2283519" y="265096"/>
                </a:cubicBezTo>
                <a:lnTo>
                  <a:pt x="2283519" y="1325447"/>
                </a:lnTo>
                <a:cubicBezTo>
                  <a:pt x="2283519" y="1471855"/>
                  <a:pt x="2164832" y="1590542"/>
                  <a:pt x="2018424" y="1590542"/>
                </a:cubicBezTo>
                <a:lnTo>
                  <a:pt x="265096" y="1590542"/>
                </a:lnTo>
                <a:cubicBezTo>
                  <a:pt x="118687" y="1590542"/>
                  <a:pt x="0" y="1471855"/>
                  <a:pt x="0" y="1325447"/>
                </a:cubicBezTo>
                <a:lnTo>
                  <a:pt x="0" y="265096"/>
                </a:lnTo>
                <a:cubicBezTo>
                  <a:pt x="0" y="118687"/>
                  <a:pt x="118687" y="0"/>
                  <a:pt x="265096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ln w="76200">
            <a:solidFill>
              <a:schemeClr val="bg1"/>
            </a:solidFill>
          </a:ln>
          <a:effectLst>
            <a:outerShdw blurRad="863600" dist="419100" dir="5400000" sx="85000" sy="85000" algn="t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237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3DBC2BB-8C0A-48E7-983A-C99002B57C1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97490" y="3485535"/>
            <a:ext cx="1356852" cy="1356852"/>
          </a:xfrm>
          <a:custGeom>
            <a:avLst/>
            <a:gdLst>
              <a:gd name="connsiteX0" fmla="*/ 226147 w 1356852"/>
              <a:gd name="connsiteY0" fmla="*/ 0 h 1356852"/>
              <a:gd name="connsiteX1" fmla="*/ 1130705 w 1356852"/>
              <a:gd name="connsiteY1" fmla="*/ 0 h 1356852"/>
              <a:gd name="connsiteX2" fmla="*/ 1356852 w 1356852"/>
              <a:gd name="connsiteY2" fmla="*/ 226147 h 1356852"/>
              <a:gd name="connsiteX3" fmla="*/ 1356852 w 1356852"/>
              <a:gd name="connsiteY3" fmla="*/ 1130705 h 1356852"/>
              <a:gd name="connsiteX4" fmla="*/ 1130705 w 1356852"/>
              <a:gd name="connsiteY4" fmla="*/ 1356852 h 1356852"/>
              <a:gd name="connsiteX5" fmla="*/ 226147 w 1356852"/>
              <a:gd name="connsiteY5" fmla="*/ 1356852 h 1356852"/>
              <a:gd name="connsiteX6" fmla="*/ 0 w 1356852"/>
              <a:gd name="connsiteY6" fmla="*/ 1130705 h 1356852"/>
              <a:gd name="connsiteX7" fmla="*/ 0 w 1356852"/>
              <a:gd name="connsiteY7" fmla="*/ 226147 h 1356852"/>
              <a:gd name="connsiteX8" fmla="*/ 226147 w 1356852"/>
              <a:gd name="connsiteY8" fmla="*/ 0 h 1356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6852" h="1356852">
                <a:moveTo>
                  <a:pt x="226147" y="0"/>
                </a:moveTo>
                <a:lnTo>
                  <a:pt x="1130705" y="0"/>
                </a:lnTo>
                <a:cubicBezTo>
                  <a:pt x="1255603" y="0"/>
                  <a:pt x="1356852" y="101249"/>
                  <a:pt x="1356852" y="226147"/>
                </a:cubicBezTo>
                <a:lnTo>
                  <a:pt x="1356852" y="1130705"/>
                </a:lnTo>
                <a:cubicBezTo>
                  <a:pt x="1356852" y="1255603"/>
                  <a:pt x="1255603" y="1356852"/>
                  <a:pt x="1130705" y="1356852"/>
                </a:cubicBezTo>
                <a:lnTo>
                  <a:pt x="226147" y="1356852"/>
                </a:lnTo>
                <a:cubicBezTo>
                  <a:pt x="101249" y="1356852"/>
                  <a:pt x="0" y="1255603"/>
                  <a:pt x="0" y="1130705"/>
                </a:cubicBezTo>
                <a:lnTo>
                  <a:pt x="0" y="226147"/>
                </a:lnTo>
                <a:cubicBezTo>
                  <a:pt x="0" y="101249"/>
                  <a:pt x="101249" y="0"/>
                  <a:pt x="22614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A824CFB-5397-4686-AB5F-0BAF75D5074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962445" y="3485535"/>
            <a:ext cx="2502310" cy="2502310"/>
          </a:xfrm>
          <a:custGeom>
            <a:avLst/>
            <a:gdLst>
              <a:gd name="connsiteX0" fmla="*/ 190401 w 2502310"/>
              <a:gd name="connsiteY0" fmla="*/ 0 h 2502310"/>
              <a:gd name="connsiteX1" fmla="*/ 2311909 w 2502310"/>
              <a:gd name="connsiteY1" fmla="*/ 0 h 2502310"/>
              <a:gd name="connsiteX2" fmla="*/ 2502310 w 2502310"/>
              <a:gd name="connsiteY2" fmla="*/ 190401 h 2502310"/>
              <a:gd name="connsiteX3" fmla="*/ 2502310 w 2502310"/>
              <a:gd name="connsiteY3" fmla="*/ 2311909 h 2502310"/>
              <a:gd name="connsiteX4" fmla="*/ 2311909 w 2502310"/>
              <a:gd name="connsiteY4" fmla="*/ 2502310 h 2502310"/>
              <a:gd name="connsiteX5" fmla="*/ 190401 w 2502310"/>
              <a:gd name="connsiteY5" fmla="*/ 2502310 h 2502310"/>
              <a:gd name="connsiteX6" fmla="*/ 0 w 2502310"/>
              <a:gd name="connsiteY6" fmla="*/ 2311909 h 2502310"/>
              <a:gd name="connsiteX7" fmla="*/ 0 w 2502310"/>
              <a:gd name="connsiteY7" fmla="*/ 190401 h 2502310"/>
              <a:gd name="connsiteX8" fmla="*/ 190401 w 2502310"/>
              <a:gd name="connsiteY8" fmla="*/ 0 h 250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2310" h="2502310">
                <a:moveTo>
                  <a:pt x="190401" y="0"/>
                </a:moveTo>
                <a:lnTo>
                  <a:pt x="2311909" y="0"/>
                </a:lnTo>
                <a:cubicBezTo>
                  <a:pt x="2417065" y="0"/>
                  <a:pt x="2502310" y="85245"/>
                  <a:pt x="2502310" y="190401"/>
                </a:cubicBezTo>
                <a:lnTo>
                  <a:pt x="2502310" y="2311909"/>
                </a:lnTo>
                <a:cubicBezTo>
                  <a:pt x="2502310" y="2417065"/>
                  <a:pt x="2417065" y="2502310"/>
                  <a:pt x="2311909" y="2502310"/>
                </a:cubicBezTo>
                <a:lnTo>
                  <a:pt x="190401" y="2502310"/>
                </a:lnTo>
                <a:cubicBezTo>
                  <a:pt x="85245" y="2502310"/>
                  <a:pt x="0" y="2417065"/>
                  <a:pt x="0" y="2311909"/>
                </a:cubicBezTo>
                <a:lnTo>
                  <a:pt x="0" y="190401"/>
                </a:lnTo>
                <a:cubicBezTo>
                  <a:pt x="0" y="85245"/>
                  <a:pt x="85245" y="0"/>
                  <a:pt x="19040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28E53BA1-5A41-4604-8CFD-CFC81A8ECCB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597490" y="870155"/>
            <a:ext cx="2502310" cy="2502310"/>
          </a:xfrm>
          <a:custGeom>
            <a:avLst/>
            <a:gdLst>
              <a:gd name="connsiteX0" fmla="*/ 190401 w 2502310"/>
              <a:gd name="connsiteY0" fmla="*/ 0 h 2502310"/>
              <a:gd name="connsiteX1" fmla="*/ 2311909 w 2502310"/>
              <a:gd name="connsiteY1" fmla="*/ 0 h 2502310"/>
              <a:gd name="connsiteX2" fmla="*/ 2502310 w 2502310"/>
              <a:gd name="connsiteY2" fmla="*/ 190401 h 2502310"/>
              <a:gd name="connsiteX3" fmla="*/ 2502310 w 2502310"/>
              <a:gd name="connsiteY3" fmla="*/ 2311909 h 2502310"/>
              <a:gd name="connsiteX4" fmla="*/ 2311909 w 2502310"/>
              <a:gd name="connsiteY4" fmla="*/ 2502310 h 2502310"/>
              <a:gd name="connsiteX5" fmla="*/ 190401 w 2502310"/>
              <a:gd name="connsiteY5" fmla="*/ 2502310 h 2502310"/>
              <a:gd name="connsiteX6" fmla="*/ 0 w 2502310"/>
              <a:gd name="connsiteY6" fmla="*/ 2311909 h 2502310"/>
              <a:gd name="connsiteX7" fmla="*/ 0 w 2502310"/>
              <a:gd name="connsiteY7" fmla="*/ 190401 h 2502310"/>
              <a:gd name="connsiteX8" fmla="*/ 190401 w 2502310"/>
              <a:gd name="connsiteY8" fmla="*/ 0 h 250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2310" h="2502310">
                <a:moveTo>
                  <a:pt x="190401" y="0"/>
                </a:moveTo>
                <a:lnTo>
                  <a:pt x="2311909" y="0"/>
                </a:lnTo>
                <a:cubicBezTo>
                  <a:pt x="2417065" y="0"/>
                  <a:pt x="2502310" y="85245"/>
                  <a:pt x="2502310" y="190401"/>
                </a:cubicBezTo>
                <a:lnTo>
                  <a:pt x="2502310" y="2311909"/>
                </a:lnTo>
                <a:cubicBezTo>
                  <a:pt x="2502310" y="2417065"/>
                  <a:pt x="2417065" y="2502310"/>
                  <a:pt x="2311909" y="2502310"/>
                </a:cubicBezTo>
                <a:lnTo>
                  <a:pt x="190401" y="2502310"/>
                </a:lnTo>
                <a:cubicBezTo>
                  <a:pt x="85245" y="2502310"/>
                  <a:pt x="0" y="2417065"/>
                  <a:pt x="0" y="2311909"/>
                </a:cubicBezTo>
                <a:lnTo>
                  <a:pt x="0" y="190401"/>
                </a:lnTo>
                <a:cubicBezTo>
                  <a:pt x="0" y="85245"/>
                  <a:pt x="85245" y="0"/>
                  <a:pt x="19040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75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7" grpId="0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DCD147EF-D5ED-4E59-AEBF-5E3180DD0406}"/>
              </a:ext>
            </a:extLst>
          </p:cNvPr>
          <p:cNvSpPr/>
          <p:nvPr userDrawn="1"/>
        </p:nvSpPr>
        <p:spPr>
          <a:xfrm>
            <a:off x="-1" y="620714"/>
            <a:ext cx="12192001" cy="4290194"/>
          </a:xfrm>
          <a:custGeom>
            <a:avLst/>
            <a:gdLst>
              <a:gd name="connsiteX0" fmla="*/ 8397881 w 12192001"/>
              <a:gd name="connsiteY0" fmla="*/ 3878590 h 4290194"/>
              <a:gd name="connsiteX1" fmla="*/ 8397951 w 12192001"/>
              <a:gd name="connsiteY1" fmla="*/ 3878904 h 4290194"/>
              <a:gd name="connsiteX2" fmla="*/ 8398480 w 12192001"/>
              <a:gd name="connsiteY2" fmla="*/ 3878590 h 4290194"/>
              <a:gd name="connsiteX3" fmla="*/ 3793520 w 12192001"/>
              <a:gd name="connsiteY3" fmla="*/ 3878590 h 4290194"/>
              <a:gd name="connsiteX4" fmla="*/ 3794049 w 12192001"/>
              <a:gd name="connsiteY4" fmla="*/ 3878904 h 4290194"/>
              <a:gd name="connsiteX5" fmla="*/ 3794120 w 12192001"/>
              <a:gd name="connsiteY5" fmla="*/ 3878590 h 4290194"/>
              <a:gd name="connsiteX6" fmla="*/ 8397951 w 12192001"/>
              <a:gd name="connsiteY6" fmla="*/ 411290 h 4290194"/>
              <a:gd name="connsiteX7" fmla="*/ 8397881 w 12192001"/>
              <a:gd name="connsiteY7" fmla="*/ 411604 h 4290194"/>
              <a:gd name="connsiteX8" fmla="*/ 8398480 w 12192001"/>
              <a:gd name="connsiteY8" fmla="*/ 411604 h 4290194"/>
              <a:gd name="connsiteX9" fmla="*/ 3794049 w 12192001"/>
              <a:gd name="connsiteY9" fmla="*/ 411290 h 4290194"/>
              <a:gd name="connsiteX10" fmla="*/ 3793520 w 12192001"/>
              <a:gd name="connsiteY10" fmla="*/ 411604 h 4290194"/>
              <a:gd name="connsiteX11" fmla="*/ 3794121 w 12192001"/>
              <a:gd name="connsiteY11" fmla="*/ 411604 h 4290194"/>
              <a:gd name="connsiteX12" fmla="*/ 3794049 w 12192001"/>
              <a:gd name="connsiteY12" fmla="*/ 411290 h 4290194"/>
              <a:gd name="connsiteX13" fmla="*/ 900721 w 12192001"/>
              <a:gd name="connsiteY13" fmla="*/ 638 h 4290194"/>
              <a:gd name="connsiteX14" fmla="*/ 1344798 w 12192001"/>
              <a:gd name="connsiteY14" fmla="*/ 192174 h 4290194"/>
              <a:gd name="connsiteX15" fmla="*/ 1767733 w 12192001"/>
              <a:gd name="connsiteY15" fmla="*/ 380166 h 4290194"/>
              <a:gd name="connsiteX16" fmla="*/ 2063786 w 12192001"/>
              <a:gd name="connsiteY16" fmla="*/ 231193 h 4290194"/>
              <a:gd name="connsiteX17" fmla="*/ 2627699 w 12192001"/>
              <a:gd name="connsiteY17" fmla="*/ 11281 h 4290194"/>
              <a:gd name="connsiteX18" fmla="*/ 3095570 w 12192001"/>
              <a:gd name="connsiteY18" fmla="*/ 159920 h 4290194"/>
              <a:gd name="connsiteX19" fmla="*/ 3158099 w 12192001"/>
              <a:gd name="connsiteY19" fmla="*/ 217474 h 4290194"/>
              <a:gd name="connsiteX20" fmla="*/ 3203013 w 12192001"/>
              <a:gd name="connsiteY20" fmla="*/ 254510 h 4290194"/>
              <a:gd name="connsiteX21" fmla="*/ 3212442 w 12192001"/>
              <a:gd name="connsiteY21" fmla="*/ 268105 h 4290194"/>
              <a:gd name="connsiteX22" fmla="*/ 3242605 w 12192001"/>
              <a:gd name="connsiteY22" fmla="*/ 296534 h 4290194"/>
              <a:gd name="connsiteX23" fmla="*/ 3473565 w 12192001"/>
              <a:gd name="connsiteY23" fmla="*/ 390805 h 4290194"/>
              <a:gd name="connsiteX24" fmla="*/ 3762573 w 12192001"/>
              <a:gd name="connsiteY24" fmla="*/ 241832 h 4290194"/>
              <a:gd name="connsiteX25" fmla="*/ 4439269 w 12192001"/>
              <a:gd name="connsiteY25" fmla="*/ 7732 h 4290194"/>
              <a:gd name="connsiteX26" fmla="*/ 4996126 w 12192001"/>
              <a:gd name="connsiteY26" fmla="*/ 248926 h 4290194"/>
              <a:gd name="connsiteX27" fmla="*/ 5235788 w 12192001"/>
              <a:gd name="connsiteY27" fmla="*/ 380166 h 4290194"/>
              <a:gd name="connsiteX28" fmla="*/ 5517746 w 12192001"/>
              <a:gd name="connsiteY28" fmla="*/ 245381 h 4290194"/>
              <a:gd name="connsiteX29" fmla="*/ 5613237 w 12192001"/>
              <a:gd name="connsiteY29" fmla="*/ 162469 h 4290194"/>
              <a:gd name="connsiteX30" fmla="*/ 5633152 w 12192001"/>
              <a:gd name="connsiteY30" fmla="*/ 149891 h 4290194"/>
              <a:gd name="connsiteX31" fmla="*/ 5646994 w 12192001"/>
              <a:gd name="connsiteY31" fmla="*/ 136532 h 4290194"/>
              <a:gd name="connsiteX32" fmla="*/ 6082152 w 12192001"/>
              <a:gd name="connsiteY32" fmla="*/ 14826 h 4290194"/>
              <a:gd name="connsiteX33" fmla="*/ 6096002 w 12192001"/>
              <a:gd name="connsiteY33" fmla="*/ 15341 h 4290194"/>
              <a:gd name="connsiteX34" fmla="*/ 6109851 w 12192001"/>
              <a:gd name="connsiteY34" fmla="*/ 14826 h 4290194"/>
              <a:gd name="connsiteX35" fmla="*/ 6545012 w 12192001"/>
              <a:gd name="connsiteY35" fmla="*/ 136532 h 4290194"/>
              <a:gd name="connsiteX36" fmla="*/ 6558854 w 12192001"/>
              <a:gd name="connsiteY36" fmla="*/ 149890 h 4290194"/>
              <a:gd name="connsiteX37" fmla="*/ 6578768 w 12192001"/>
              <a:gd name="connsiteY37" fmla="*/ 162469 h 4290194"/>
              <a:gd name="connsiteX38" fmla="*/ 6674259 w 12192001"/>
              <a:gd name="connsiteY38" fmla="*/ 245381 h 4290194"/>
              <a:gd name="connsiteX39" fmla="*/ 6956214 w 12192001"/>
              <a:gd name="connsiteY39" fmla="*/ 380166 h 4290194"/>
              <a:gd name="connsiteX40" fmla="*/ 7195876 w 12192001"/>
              <a:gd name="connsiteY40" fmla="*/ 248926 h 4290194"/>
              <a:gd name="connsiteX41" fmla="*/ 7752735 w 12192001"/>
              <a:gd name="connsiteY41" fmla="*/ 7732 h 4290194"/>
              <a:gd name="connsiteX42" fmla="*/ 8429428 w 12192001"/>
              <a:gd name="connsiteY42" fmla="*/ 241832 h 4290194"/>
              <a:gd name="connsiteX43" fmla="*/ 8718436 w 12192001"/>
              <a:gd name="connsiteY43" fmla="*/ 390805 h 4290194"/>
              <a:gd name="connsiteX44" fmla="*/ 8949396 w 12192001"/>
              <a:gd name="connsiteY44" fmla="*/ 296534 h 4290194"/>
              <a:gd name="connsiteX45" fmla="*/ 8979560 w 12192001"/>
              <a:gd name="connsiteY45" fmla="*/ 268105 h 4290194"/>
              <a:gd name="connsiteX46" fmla="*/ 8988988 w 12192001"/>
              <a:gd name="connsiteY46" fmla="*/ 254510 h 4290194"/>
              <a:gd name="connsiteX47" fmla="*/ 9033902 w 12192001"/>
              <a:gd name="connsiteY47" fmla="*/ 217474 h 4290194"/>
              <a:gd name="connsiteX48" fmla="*/ 9096430 w 12192001"/>
              <a:gd name="connsiteY48" fmla="*/ 159920 h 4290194"/>
              <a:gd name="connsiteX49" fmla="*/ 9564304 w 12192001"/>
              <a:gd name="connsiteY49" fmla="*/ 11281 h 4290194"/>
              <a:gd name="connsiteX50" fmla="*/ 10128215 w 12192001"/>
              <a:gd name="connsiteY50" fmla="*/ 231193 h 4290194"/>
              <a:gd name="connsiteX51" fmla="*/ 10424269 w 12192001"/>
              <a:gd name="connsiteY51" fmla="*/ 380166 h 4290194"/>
              <a:gd name="connsiteX52" fmla="*/ 10847202 w 12192001"/>
              <a:gd name="connsiteY52" fmla="*/ 192174 h 4290194"/>
              <a:gd name="connsiteX53" fmla="*/ 11291279 w 12192001"/>
              <a:gd name="connsiteY53" fmla="*/ 638 h 4290194"/>
              <a:gd name="connsiteX54" fmla="*/ 11808711 w 12192001"/>
              <a:gd name="connsiteY54" fmla="*/ 148780 h 4290194"/>
              <a:gd name="connsiteX55" fmla="*/ 11911532 w 12192001"/>
              <a:gd name="connsiteY55" fmla="*/ 230577 h 4290194"/>
              <a:gd name="connsiteX56" fmla="*/ 11942396 w 12192001"/>
              <a:gd name="connsiteY56" fmla="*/ 254510 h 4290194"/>
              <a:gd name="connsiteX57" fmla="*/ 11944992 w 12192001"/>
              <a:gd name="connsiteY57" fmla="*/ 258029 h 4290194"/>
              <a:gd name="connsiteX58" fmla="*/ 11967973 w 12192001"/>
              <a:gd name="connsiteY58" fmla="*/ 277302 h 4290194"/>
              <a:gd name="connsiteX59" fmla="*/ 12165341 w 12192001"/>
              <a:gd name="connsiteY59" fmla="*/ 350459 h 4290194"/>
              <a:gd name="connsiteX60" fmla="*/ 12192000 w 12192001"/>
              <a:gd name="connsiteY60" fmla="*/ 352270 h 4290194"/>
              <a:gd name="connsiteX61" fmla="*/ 12192000 w 12192001"/>
              <a:gd name="connsiteY61" fmla="*/ 453983 h 4290194"/>
              <a:gd name="connsiteX62" fmla="*/ 12192000 w 12192001"/>
              <a:gd name="connsiteY62" fmla="*/ 907623 h 4290194"/>
              <a:gd name="connsiteX63" fmla="*/ 12192001 w 12192001"/>
              <a:gd name="connsiteY63" fmla="*/ 907623 h 4290194"/>
              <a:gd name="connsiteX64" fmla="*/ 12192001 w 12192001"/>
              <a:gd name="connsiteY64" fmla="*/ 3530337 h 4290194"/>
              <a:gd name="connsiteX65" fmla="*/ 12192000 w 12192001"/>
              <a:gd name="connsiteY65" fmla="*/ 3530337 h 4290194"/>
              <a:gd name="connsiteX66" fmla="*/ 12192000 w 12192001"/>
              <a:gd name="connsiteY66" fmla="*/ 3836211 h 4290194"/>
              <a:gd name="connsiteX67" fmla="*/ 12192000 w 12192001"/>
              <a:gd name="connsiteY67" fmla="*/ 3937924 h 4290194"/>
              <a:gd name="connsiteX68" fmla="*/ 12165341 w 12192001"/>
              <a:gd name="connsiteY68" fmla="*/ 3939735 h 4290194"/>
              <a:gd name="connsiteX69" fmla="*/ 11967973 w 12192001"/>
              <a:gd name="connsiteY69" fmla="*/ 4012892 h 4290194"/>
              <a:gd name="connsiteX70" fmla="*/ 11944992 w 12192001"/>
              <a:gd name="connsiteY70" fmla="*/ 4032165 h 4290194"/>
              <a:gd name="connsiteX71" fmla="*/ 11942396 w 12192001"/>
              <a:gd name="connsiteY71" fmla="*/ 4035684 h 4290194"/>
              <a:gd name="connsiteX72" fmla="*/ 11911532 w 12192001"/>
              <a:gd name="connsiteY72" fmla="*/ 4059617 h 4290194"/>
              <a:gd name="connsiteX73" fmla="*/ 11808711 w 12192001"/>
              <a:gd name="connsiteY73" fmla="*/ 4141414 h 4290194"/>
              <a:gd name="connsiteX74" fmla="*/ 11291279 w 12192001"/>
              <a:gd name="connsiteY74" fmla="*/ 4289556 h 4290194"/>
              <a:gd name="connsiteX75" fmla="*/ 10847202 w 12192001"/>
              <a:gd name="connsiteY75" fmla="*/ 4098020 h 4290194"/>
              <a:gd name="connsiteX76" fmla="*/ 10424269 w 12192001"/>
              <a:gd name="connsiteY76" fmla="*/ 3910028 h 4290194"/>
              <a:gd name="connsiteX77" fmla="*/ 10128215 w 12192001"/>
              <a:gd name="connsiteY77" fmla="*/ 4059001 h 4290194"/>
              <a:gd name="connsiteX78" fmla="*/ 9564304 w 12192001"/>
              <a:gd name="connsiteY78" fmla="*/ 4278913 h 4290194"/>
              <a:gd name="connsiteX79" fmla="*/ 9096430 w 12192001"/>
              <a:gd name="connsiteY79" fmla="*/ 4130274 h 4290194"/>
              <a:gd name="connsiteX80" fmla="*/ 9033902 w 12192001"/>
              <a:gd name="connsiteY80" fmla="*/ 4072720 h 4290194"/>
              <a:gd name="connsiteX81" fmla="*/ 8988988 w 12192001"/>
              <a:gd name="connsiteY81" fmla="*/ 4035684 h 4290194"/>
              <a:gd name="connsiteX82" fmla="*/ 8979560 w 12192001"/>
              <a:gd name="connsiteY82" fmla="*/ 4022089 h 4290194"/>
              <a:gd name="connsiteX83" fmla="*/ 8949396 w 12192001"/>
              <a:gd name="connsiteY83" fmla="*/ 3993660 h 4290194"/>
              <a:gd name="connsiteX84" fmla="*/ 8718436 w 12192001"/>
              <a:gd name="connsiteY84" fmla="*/ 3899389 h 4290194"/>
              <a:gd name="connsiteX85" fmla="*/ 8429428 w 12192001"/>
              <a:gd name="connsiteY85" fmla="*/ 4048362 h 4290194"/>
              <a:gd name="connsiteX86" fmla="*/ 7752735 w 12192001"/>
              <a:gd name="connsiteY86" fmla="*/ 4282462 h 4290194"/>
              <a:gd name="connsiteX87" fmla="*/ 7195876 w 12192001"/>
              <a:gd name="connsiteY87" fmla="*/ 4041268 h 4290194"/>
              <a:gd name="connsiteX88" fmla="*/ 6956214 w 12192001"/>
              <a:gd name="connsiteY88" fmla="*/ 3910028 h 4290194"/>
              <a:gd name="connsiteX89" fmla="*/ 6674259 w 12192001"/>
              <a:gd name="connsiteY89" fmla="*/ 4044813 h 4290194"/>
              <a:gd name="connsiteX90" fmla="*/ 6578768 w 12192001"/>
              <a:gd name="connsiteY90" fmla="*/ 4127725 h 4290194"/>
              <a:gd name="connsiteX91" fmla="*/ 6558854 w 12192001"/>
              <a:gd name="connsiteY91" fmla="*/ 4140304 h 4290194"/>
              <a:gd name="connsiteX92" fmla="*/ 6545012 w 12192001"/>
              <a:gd name="connsiteY92" fmla="*/ 4153662 h 4290194"/>
              <a:gd name="connsiteX93" fmla="*/ 6109851 w 12192001"/>
              <a:gd name="connsiteY93" fmla="*/ 4275368 h 4290194"/>
              <a:gd name="connsiteX94" fmla="*/ 6096002 w 12192001"/>
              <a:gd name="connsiteY94" fmla="*/ 4274853 h 4290194"/>
              <a:gd name="connsiteX95" fmla="*/ 6082152 w 12192001"/>
              <a:gd name="connsiteY95" fmla="*/ 4275368 h 4290194"/>
              <a:gd name="connsiteX96" fmla="*/ 5646994 w 12192001"/>
              <a:gd name="connsiteY96" fmla="*/ 4153662 h 4290194"/>
              <a:gd name="connsiteX97" fmla="*/ 5633152 w 12192001"/>
              <a:gd name="connsiteY97" fmla="*/ 4140303 h 4290194"/>
              <a:gd name="connsiteX98" fmla="*/ 5613237 w 12192001"/>
              <a:gd name="connsiteY98" fmla="*/ 4127725 h 4290194"/>
              <a:gd name="connsiteX99" fmla="*/ 5517746 w 12192001"/>
              <a:gd name="connsiteY99" fmla="*/ 4044813 h 4290194"/>
              <a:gd name="connsiteX100" fmla="*/ 5235788 w 12192001"/>
              <a:gd name="connsiteY100" fmla="*/ 3910028 h 4290194"/>
              <a:gd name="connsiteX101" fmla="*/ 4996126 w 12192001"/>
              <a:gd name="connsiteY101" fmla="*/ 4041268 h 4290194"/>
              <a:gd name="connsiteX102" fmla="*/ 4439269 w 12192001"/>
              <a:gd name="connsiteY102" fmla="*/ 4282462 h 4290194"/>
              <a:gd name="connsiteX103" fmla="*/ 3762572 w 12192001"/>
              <a:gd name="connsiteY103" fmla="*/ 4048362 h 4290194"/>
              <a:gd name="connsiteX104" fmla="*/ 3473564 w 12192001"/>
              <a:gd name="connsiteY104" fmla="*/ 3899389 h 4290194"/>
              <a:gd name="connsiteX105" fmla="*/ 3242604 w 12192001"/>
              <a:gd name="connsiteY105" fmla="*/ 3993660 h 4290194"/>
              <a:gd name="connsiteX106" fmla="*/ 3212441 w 12192001"/>
              <a:gd name="connsiteY106" fmla="*/ 4022089 h 4290194"/>
              <a:gd name="connsiteX107" fmla="*/ 3203012 w 12192001"/>
              <a:gd name="connsiteY107" fmla="*/ 4035684 h 4290194"/>
              <a:gd name="connsiteX108" fmla="*/ 3158099 w 12192001"/>
              <a:gd name="connsiteY108" fmla="*/ 4072720 h 4290194"/>
              <a:gd name="connsiteX109" fmla="*/ 3095570 w 12192001"/>
              <a:gd name="connsiteY109" fmla="*/ 4130274 h 4290194"/>
              <a:gd name="connsiteX110" fmla="*/ 2627698 w 12192001"/>
              <a:gd name="connsiteY110" fmla="*/ 4278913 h 4290194"/>
              <a:gd name="connsiteX111" fmla="*/ 2063785 w 12192001"/>
              <a:gd name="connsiteY111" fmla="*/ 4059001 h 4290194"/>
              <a:gd name="connsiteX112" fmla="*/ 1767732 w 12192001"/>
              <a:gd name="connsiteY112" fmla="*/ 3910028 h 4290194"/>
              <a:gd name="connsiteX113" fmla="*/ 1344798 w 12192001"/>
              <a:gd name="connsiteY113" fmla="*/ 4098020 h 4290194"/>
              <a:gd name="connsiteX114" fmla="*/ 900721 w 12192001"/>
              <a:gd name="connsiteY114" fmla="*/ 4289556 h 4290194"/>
              <a:gd name="connsiteX115" fmla="*/ 383289 w 12192001"/>
              <a:gd name="connsiteY115" fmla="*/ 4141414 h 4290194"/>
              <a:gd name="connsiteX116" fmla="*/ 280468 w 12192001"/>
              <a:gd name="connsiteY116" fmla="*/ 4059617 h 4290194"/>
              <a:gd name="connsiteX117" fmla="*/ 249604 w 12192001"/>
              <a:gd name="connsiteY117" fmla="*/ 4035684 h 4290194"/>
              <a:gd name="connsiteX118" fmla="*/ 247008 w 12192001"/>
              <a:gd name="connsiteY118" fmla="*/ 4032165 h 4290194"/>
              <a:gd name="connsiteX119" fmla="*/ 224027 w 12192001"/>
              <a:gd name="connsiteY119" fmla="*/ 4012892 h 4290194"/>
              <a:gd name="connsiteX120" fmla="*/ 26659 w 12192001"/>
              <a:gd name="connsiteY120" fmla="*/ 3939735 h 4290194"/>
              <a:gd name="connsiteX121" fmla="*/ 0 w 12192001"/>
              <a:gd name="connsiteY121" fmla="*/ 3937924 h 4290194"/>
              <a:gd name="connsiteX122" fmla="*/ 0 w 12192001"/>
              <a:gd name="connsiteY122" fmla="*/ 3836211 h 4290194"/>
              <a:gd name="connsiteX123" fmla="*/ 0 w 12192001"/>
              <a:gd name="connsiteY123" fmla="*/ 3184290 h 4290194"/>
              <a:gd name="connsiteX124" fmla="*/ 1 w 12192001"/>
              <a:gd name="connsiteY124" fmla="*/ 3184290 h 4290194"/>
              <a:gd name="connsiteX125" fmla="*/ 1 w 12192001"/>
              <a:gd name="connsiteY125" fmla="*/ 1105904 h 4290194"/>
              <a:gd name="connsiteX126" fmla="*/ 0 w 12192001"/>
              <a:gd name="connsiteY126" fmla="*/ 1105904 h 4290194"/>
              <a:gd name="connsiteX127" fmla="*/ 0 w 12192001"/>
              <a:gd name="connsiteY127" fmla="*/ 453983 h 4290194"/>
              <a:gd name="connsiteX128" fmla="*/ 0 w 12192001"/>
              <a:gd name="connsiteY128" fmla="*/ 352270 h 4290194"/>
              <a:gd name="connsiteX129" fmla="*/ 26659 w 12192001"/>
              <a:gd name="connsiteY129" fmla="*/ 350459 h 4290194"/>
              <a:gd name="connsiteX130" fmla="*/ 224027 w 12192001"/>
              <a:gd name="connsiteY130" fmla="*/ 277302 h 4290194"/>
              <a:gd name="connsiteX131" fmla="*/ 247008 w 12192001"/>
              <a:gd name="connsiteY131" fmla="*/ 258029 h 4290194"/>
              <a:gd name="connsiteX132" fmla="*/ 249604 w 12192001"/>
              <a:gd name="connsiteY132" fmla="*/ 254510 h 4290194"/>
              <a:gd name="connsiteX133" fmla="*/ 280468 w 12192001"/>
              <a:gd name="connsiteY133" fmla="*/ 230577 h 4290194"/>
              <a:gd name="connsiteX134" fmla="*/ 383289 w 12192001"/>
              <a:gd name="connsiteY134" fmla="*/ 148780 h 4290194"/>
              <a:gd name="connsiteX135" fmla="*/ 900721 w 12192001"/>
              <a:gd name="connsiteY135" fmla="*/ 638 h 4290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12192001" h="4290194">
                <a:moveTo>
                  <a:pt x="8397881" y="3878590"/>
                </a:moveTo>
                <a:cubicBezTo>
                  <a:pt x="8397905" y="3878695"/>
                  <a:pt x="8397928" y="3878800"/>
                  <a:pt x="8397951" y="3878904"/>
                </a:cubicBezTo>
                <a:lnTo>
                  <a:pt x="8398480" y="3878590"/>
                </a:lnTo>
                <a:close/>
                <a:moveTo>
                  <a:pt x="3793520" y="3878590"/>
                </a:moveTo>
                <a:lnTo>
                  <a:pt x="3794049" y="3878904"/>
                </a:lnTo>
                <a:cubicBezTo>
                  <a:pt x="3794073" y="3878800"/>
                  <a:pt x="3794095" y="3878695"/>
                  <a:pt x="3794120" y="3878590"/>
                </a:cubicBezTo>
                <a:close/>
                <a:moveTo>
                  <a:pt x="8397951" y="411290"/>
                </a:moveTo>
                <a:cubicBezTo>
                  <a:pt x="8397928" y="411394"/>
                  <a:pt x="8397905" y="411499"/>
                  <a:pt x="8397881" y="411604"/>
                </a:cubicBezTo>
                <a:lnTo>
                  <a:pt x="8398480" y="411604"/>
                </a:lnTo>
                <a:close/>
                <a:moveTo>
                  <a:pt x="3794049" y="411290"/>
                </a:moveTo>
                <a:lnTo>
                  <a:pt x="3793520" y="411604"/>
                </a:lnTo>
                <a:lnTo>
                  <a:pt x="3794121" y="411604"/>
                </a:lnTo>
                <a:cubicBezTo>
                  <a:pt x="3794095" y="411499"/>
                  <a:pt x="3794074" y="411394"/>
                  <a:pt x="3794049" y="411290"/>
                </a:cubicBezTo>
                <a:close/>
                <a:moveTo>
                  <a:pt x="900721" y="638"/>
                </a:moveTo>
                <a:cubicBezTo>
                  <a:pt x="1091038" y="4187"/>
                  <a:pt x="1217918" y="96408"/>
                  <a:pt x="1344798" y="192174"/>
                </a:cubicBezTo>
                <a:cubicBezTo>
                  <a:pt x="1464634" y="284396"/>
                  <a:pt x="1598560" y="380166"/>
                  <a:pt x="1767733" y="380166"/>
                </a:cubicBezTo>
                <a:cubicBezTo>
                  <a:pt x="1901665" y="380166"/>
                  <a:pt x="1979199" y="309226"/>
                  <a:pt x="2063786" y="231193"/>
                </a:cubicBezTo>
                <a:cubicBezTo>
                  <a:pt x="2183621" y="121235"/>
                  <a:pt x="2310502" y="7732"/>
                  <a:pt x="2627699" y="11281"/>
                </a:cubicBezTo>
                <a:cubicBezTo>
                  <a:pt x="2870886" y="13939"/>
                  <a:pt x="2999088" y="80446"/>
                  <a:pt x="3095570" y="159920"/>
                </a:cubicBezTo>
                <a:lnTo>
                  <a:pt x="3158099" y="217474"/>
                </a:lnTo>
                <a:lnTo>
                  <a:pt x="3203013" y="254510"/>
                </a:lnTo>
                <a:lnTo>
                  <a:pt x="3212442" y="268105"/>
                </a:lnTo>
                <a:lnTo>
                  <a:pt x="3242605" y="296534"/>
                </a:lnTo>
                <a:cubicBezTo>
                  <a:pt x="3301748" y="348907"/>
                  <a:pt x="3367832" y="390805"/>
                  <a:pt x="3473565" y="390805"/>
                </a:cubicBezTo>
                <a:cubicBezTo>
                  <a:pt x="3593400" y="394354"/>
                  <a:pt x="3677986" y="319865"/>
                  <a:pt x="3762573" y="241832"/>
                </a:cubicBezTo>
                <a:cubicBezTo>
                  <a:pt x="3903550" y="117690"/>
                  <a:pt x="4051574" y="-20644"/>
                  <a:pt x="4439269" y="7732"/>
                </a:cubicBezTo>
                <a:cubicBezTo>
                  <a:pt x="4805812" y="32563"/>
                  <a:pt x="4904493" y="146066"/>
                  <a:pt x="4996126" y="248926"/>
                </a:cubicBezTo>
                <a:cubicBezTo>
                  <a:pt x="5052517" y="312771"/>
                  <a:pt x="5101862" y="373072"/>
                  <a:pt x="5235788" y="380166"/>
                </a:cubicBezTo>
                <a:cubicBezTo>
                  <a:pt x="5362670" y="390805"/>
                  <a:pt x="5433157" y="319865"/>
                  <a:pt x="5517746" y="245381"/>
                </a:cubicBezTo>
                <a:cubicBezTo>
                  <a:pt x="5547703" y="217891"/>
                  <a:pt x="5578542" y="189515"/>
                  <a:pt x="5613237" y="162469"/>
                </a:cubicBezTo>
                <a:lnTo>
                  <a:pt x="5633152" y="149891"/>
                </a:lnTo>
                <a:lnTo>
                  <a:pt x="5646994" y="136532"/>
                </a:lnTo>
                <a:cubicBezTo>
                  <a:pt x="5726622" y="70027"/>
                  <a:pt x="5838966" y="17487"/>
                  <a:pt x="6082152" y="14826"/>
                </a:cubicBezTo>
                <a:lnTo>
                  <a:pt x="6096002" y="15341"/>
                </a:lnTo>
                <a:lnTo>
                  <a:pt x="6109851" y="14826"/>
                </a:lnTo>
                <a:cubicBezTo>
                  <a:pt x="6353036" y="17487"/>
                  <a:pt x="6465382" y="70027"/>
                  <a:pt x="6545012" y="136532"/>
                </a:cubicBezTo>
                <a:lnTo>
                  <a:pt x="6558854" y="149890"/>
                </a:lnTo>
                <a:lnTo>
                  <a:pt x="6578768" y="162469"/>
                </a:lnTo>
                <a:cubicBezTo>
                  <a:pt x="6613461" y="189515"/>
                  <a:pt x="6644300" y="217891"/>
                  <a:pt x="6674259" y="245381"/>
                </a:cubicBezTo>
                <a:cubicBezTo>
                  <a:pt x="6758845" y="319865"/>
                  <a:pt x="6829334" y="390805"/>
                  <a:pt x="6956214" y="380166"/>
                </a:cubicBezTo>
                <a:cubicBezTo>
                  <a:pt x="7090139" y="373072"/>
                  <a:pt x="7139485" y="312771"/>
                  <a:pt x="7195876" y="248926"/>
                </a:cubicBezTo>
                <a:cubicBezTo>
                  <a:pt x="7287509" y="146066"/>
                  <a:pt x="7386193" y="32563"/>
                  <a:pt x="7752735" y="7732"/>
                </a:cubicBezTo>
                <a:cubicBezTo>
                  <a:pt x="8140427" y="-20644"/>
                  <a:pt x="8288451" y="117690"/>
                  <a:pt x="8429428" y="241832"/>
                </a:cubicBezTo>
                <a:cubicBezTo>
                  <a:pt x="8514015" y="319865"/>
                  <a:pt x="8598603" y="394354"/>
                  <a:pt x="8718436" y="390805"/>
                </a:cubicBezTo>
                <a:cubicBezTo>
                  <a:pt x="8824169" y="390805"/>
                  <a:pt x="8890254" y="348907"/>
                  <a:pt x="8949396" y="296534"/>
                </a:cubicBezTo>
                <a:lnTo>
                  <a:pt x="8979560" y="268105"/>
                </a:lnTo>
                <a:lnTo>
                  <a:pt x="8988988" y="254510"/>
                </a:lnTo>
                <a:lnTo>
                  <a:pt x="9033902" y="217474"/>
                </a:lnTo>
                <a:lnTo>
                  <a:pt x="9096430" y="159920"/>
                </a:lnTo>
                <a:cubicBezTo>
                  <a:pt x="9192914" y="80446"/>
                  <a:pt x="9321117" y="13939"/>
                  <a:pt x="9564304" y="11281"/>
                </a:cubicBezTo>
                <a:cubicBezTo>
                  <a:pt x="9881500" y="7732"/>
                  <a:pt x="10008379" y="121235"/>
                  <a:pt x="10128215" y="231193"/>
                </a:cubicBezTo>
                <a:cubicBezTo>
                  <a:pt x="10212801" y="309226"/>
                  <a:pt x="10290336" y="380166"/>
                  <a:pt x="10424269" y="380166"/>
                </a:cubicBezTo>
                <a:cubicBezTo>
                  <a:pt x="10593442" y="380166"/>
                  <a:pt x="10727367" y="284396"/>
                  <a:pt x="10847202" y="192174"/>
                </a:cubicBezTo>
                <a:cubicBezTo>
                  <a:pt x="10974082" y="96408"/>
                  <a:pt x="11100963" y="4187"/>
                  <a:pt x="11291279" y="638"/>
                </a:cubicBezTo>
                <a:cubicBezTo>
                  <a:pt x="11545039" y="-7341"/>
                  <a:pt x="11687779" y="60494"/>
                  <a:pt x="11808711" y="148780"/>
                </a:cubicBezTo>
                <a:lnTo>
                  <a:pt x="11911532" y="230577"/>
                </a:lnTo>
                <a:lnTo>
                  <a:pt x="11942396" y="254510"/>
                </a:lnTo>
                <a:lnTo>
                  <a:pt x="11944992" y="258029"/>
                </a:lnTo>
                <a:lnTo>
                  <a:pt x="11967973" y="277302"/>
                </a:lnTo>
                <a:cubicBezTo>
                  <a:pt x="12024364" y="325187"/>
                  <a:pt x="12101901" y="343809"/>
                  <a:pt x="12165341" y="350459"/>
                </a:cubicBezTo>
                <a:lnTo>
                  <a:pt x="12192000" y="352270"/>
                </a:lnTo>
                <a:lnTo>
                  <a:pt x="12192000" y="453983"/>
                </a:lnTo>
                <a:lnTo>
                  <a:pt x="12192000" y="907623"/>
                </a:lnTo>
                <a:lnTo>
                  <a:pt x="12192001" y="907623"/>
                </a:lnTo>
                <a:lnTo>
                  <a:pt x="12192001" y="3530337"/>
                </a:lnTo>
                <a:lnTo>
                  <a:pt x="12192000" y="3530337"/>
                </a:lnTo>
                <a:lnTo>
                  <a:pt x="12192000" y="3836211"/>
                </a:lnTo>
                <a:lnTo>
                  <a:pt x="12192000" y="3937924"/>
                </a:lnTo>
                <a:lnTo>
                  <a:pt x="12165341" y="3939735"/>
                </a:lnTo>
                <a:cubicBezTo>
                  <a:pt x="12101901" y="3946385"/>
                  <a:pt x="12024364" y="3965007"/>
                  <a:pt x="11967973" y="4012892"/>
                </a:cubicBezTo>
                <a:lnTo>
                  <a:pt x="11944992" y="4032165"/>
                </a:lnTo>
                <a:lnTo>
                  <a:pt x="11942396" y="4035684"/>
                </a:lnTo>
                <a:lnTo>
                  <a:pt x="11911532" y="4059617"/>
                </a:lnTo>
                <a:lnTo>
                  <a:pt x="11808711" y="4141414"/>
                </a:lnTo>
                <a:cubicBezTo>
                  <a:pt x="11687779" y="4229700"/>
                  <a:pt x="11545039" y="4297535"/>
                  <a:pt x="11291279" y="4289556"/>
                </a:cubicBezTo>
                <a:cubicBezTo>
                  <a:pt x="11100963" y="4286007"/>
                  <a:pt x="10974082" y="4193786"/>
                  <a:pt x="10847202" y="4098020"/>
                </a:cubicBezTo>
                <a:cubicBezTo>
                  <a:pt x="10727367" y="4005798"/>
                  <a:pt x="10593442" y="3910028"/>
                  <a:pt x="10424269" y="3910028"/>
                </a:cubicBezTo>
                <a:cubicBezTo>
                  <a:pt x="10290336" y="3910028"/>
                  <a:pt x="10212801" y="3980968"/>
                  <a:pt x="10128215" y="4059001"/>
                </a:cubicBezTo>
                <a:cubicBezTo>
                  <a:pt x="10008379" y="4168959"/>
                  <a:pt x="9881500" y="4282462"/>
                  <a:pt x="9564304" y="4278913"/>
                </a:cubicBezTo>
                <a:cubicBezTo>
                  <a:pt x="9321117" y="4276255"/>
                  <a:pt x="9192914" y="4209748"/>
                  <a:pt x="9096430" y="4130274"/>
                </a:cubicBezTo>
                <a:lnTo>
                  <a:pt x="9033902" y="4072720"/>
                </a:lnTo>
                <a:lnTo>
                  <a:pt x="8988988" y="4035684"/>
                </a:lnTo>
                <a:lnTo>
                  <a:pt x="8979560" y="4022089"/>
                </a:lnTo>
                <a:lnTo>
                  <a:pt x="8949396" y="3993660"/>
                </a:lnTo>
                <a:cubicBezTo>
                  <a:pt x="8890254" y="3941287"/>
                  <a:pt x="8824169" y="3899389"/>
                  <a:pt x="8718436" y="3899389"/>
                </a:cubicBezTo>
                <a:cubicBezTo>
                  <a:pt x="8598603" y="3895840"/>
                  <a:pt x="8514015" y="3970329"/>
                  <a:pt x="8429428" y="4048362"/>
                </a:cubicBezTo>
                <a:cubicBezTo>
                  <a:pt x="8288451" y="4172504"/>
                  <a:pt x="8140427" y="4310838"/>
                  <a:pt x="7752735" y="4282462"/>
                </a:cubicBezTo>
                <a:cubicBezTo>
                  <a:pt x="7386193" y="4257631"/>
                  <a:pt x="7287509" y="4144128"/>
                  <a:pt x="7195876" y="4041268"/>
                </a:cubicBezTo>
                <a:cubicBezTo>
                  <a:pt x="7139485" y="3977423"/>
                  <a:pt x="7090139" y="3917122"/>
                  <a:pt x="6956214" y="3910028"/>
                </a:cubicBezTo>
                <a:cubicBezTo>
                  <a:pt x="6829334" y="3899389"/>
                  <a:pt x="6758845" y="3970329"/>
                  <a:pt x="6674259" y="4044813"/>
                </a:cubicBezTo>
                <a:cubicBezTo>
                  <a:pt x="6644300" y="4072303"/>
                  <a:pt x="6613461" y="4100679"/>
                  <a:pt x="6578768" y="4127725"/>
                </a:cubicBezTo>
                <a:lnTo>
                  <a:pt x="6558854" y="4140304"/>
                </a:lnTo>
                <a:lnTo>
                  <a:pt x="6545012" y="4153662"/>
                </a:lnTo>
                <a:cubicBezTo>
                  <a:pt x="6465382" y="4220167"/>
                  <a:pt x="6353036" y="4272707"/>
                  <a:pt x="6109851" y="4275368"/>
                </a:cubicBezTo>
                <a:lnTo>
                  <a:pt x="6096002" y="4274853"/>
                </a:lnTo>
                <a:lnTo>
                  <a:pt x="6082152" y="4275368"/>
                </a:lnTo>
                <a:cubicBezTo>
                  <a:pt x="5838966" y="4272707"/>
                  <a:pt x="5726622" y="4220167"/>
                  <a:pt x="5646994" y="4153662"/>
                </a:cubicBezTo>
                <a:lnTo>
                  <a:pt x="5633152" y="4140303"/>
                </a:lnTo>
                <a:lnTo>
                  <a:pt x="5613237" y="4127725"/>
                </a:lnTo>
                <a:cubicBezTo>
                  <a:pt x="5578542" y="4100679"/>
                  <a:pt x="5547703" y="4072303"/>
                  <a:pt x="5517746" y="4044813"/>
                </a:cubicBezTo>
                <a:cubicBezTo>
                  <a:pt x="5433157" y="3970329"/>
                  <a:pt x="5362670" y="3899389"/>
                  <a:pt x="5235788" y="3910028"/>
                </a:cubicBezTo>
                <a:cubicBezTo>
                  <a:pt x="5101862" y="3917122"/>
                  <a:pt x="5052517" y="3977423"/>
                  <a:pt x="4996126" y="4041268"/>
                </a:cubicBezTo>
                <a:cubicBezTo>
                  <a:pt x="4904493" y="4144128"/>
                  <a:pt x="4805812" y="4257631"/>
                  <a:pt x="4439269" y="4282462"/>
                </a:cubicBezTo>
                <a:cubicBezTo>
                  <a:pt x="4051573" y="4310838"/>
                  <a:pt x="3903550" y="4172504"/>
                  <a:pt x="3762572" y="4048362"/>
                </a:cubicBezTo>
                <a:cubicBezTo>
                  <a:pt x="3677986" y="3970329"/>
                  <a:pt x="3593399" y="3895840"/>
                  <a:pt x="3473564" y="3899389"/>
                </a:cubicBezTo>
                <a:cubicBezTo>
                  <a:pt x="3367831" y="3899389"/>
                  <a:pt x="3301747" y="3941287"/>
                  <a:pt x="3242604" y="3993660"/>
                </a:cubicBezTo>
                <a:lnTo>
                  <a:pt x="3212441" y="4022089"/>
                </a:lnTo>
                <a:lnTo>
                  <a:pt x="3203012" y="4035684"/>
                </a:lnTo>
                <a:lnTo>
                  <a:pt x="3158099" y="4072720"/>
                </a:lnTo>
                <a:lnTo>
                  <a:pt x="3095570" y="4130274"/>
                </a:lnTo>
                <a:cubicBezTo>
                  <a:pt x="2999088" y="4209748"/>
                  <a:pt x="2870885" y="4276255"/>
                  <a:pt x="2627698" y="4278913"/>
                </a:cubicBezTo>
                <a:cubicBezTo>
                  <a:pt x="2310501" y="4282462"/>
                  <a:pt x="2183621" y="4168959"/>
                  <a:pt x="2063785" y="4059001"/>
                </a:cubicBezTo>
                <a:cubicBezTo>
                  <a:pt x="1979199" y="3980968"/>
                  <a:pt x="1901665" y="3910028"/>
                  <a:pt x="1767732" y="3910028"/>
                </a:cubicBezTo>
                <a:cubicBezTo>
                  <a:pt x="1598560" y="3910028"/>
                  <a:pt x="1464634" y="4005798"/>
                  <a:pt x="1344798" y="4098020"/>
                </a:cubicBezTo>
                <a:cubicBezTo>
                  <a:pt x="1217918" y="4193786"/>
                  <a:pt x="1091038" y="4286007"/>
                  <a:pt x="900721" y="4289556"/>
                </a:cubicBezTo>
                <a:cubicBezTo>
                  <a:pt x="646961" y="4297535"/>
                  <a:pt x="504221" y="4229700"/>
                  <a:pt x="383289" y="4141414"/>
                </a:cubicBezTo>
                <a:lnTo>
                  <a:pt x="280468" y="4059617"/>
                </a:lnTo>
                <a:lnTo>
                  <a:pt x="249604" y="4035684"/>
                </a:lnTo>
                <a:lnTo>
                  <a:pt x="247008" y="4032165"/>
                </a:lnTo>
                <a:lnTo>
                  <a:pt x="224027" y="4012892"/>
                </a:lnTo>
                <a:cubicBezTo>
                  <a:pt x="167637" y="3965007"/>
                  <a:pt x="90099" y="3946385"/>
                  <a:pt x="26659" y="3939735"/>
                </a:cubicBezTo>
                <a:lnTo>
                  <a:pt x="0" y="3937924"/>
                </a:lnTo>
                <a:lnTo>
                  <a:pt x="0" y="3836211"/>
                </a:lnTo>
                <a:lnTo>
                  <a:pt x="0" y="3184290"/>
                </a:lnTo>
                <a:lnTo>
                  <a:pt x="1" y="3184290"/>
                </a:lnTo>
                <a:lnTo>
                  <a:pt x="1" y="1105904"/>
                </a:lnTo>
                <a:lnTo>
                  <a:pt x="0" y="1105904"/>
                </a:lnTo>
                <a:lnTo>
                  <a:pt x="0" y="453983"/>
                </a:lnTo>
                <a:lnTo>
                  <a:pt x="0" y="352270"/>
                </a:lnTo>
                <a:lnTo>
                  <a:pt x="26659" y="350459"/>
                </a:lnTo>
                <a:cubicBezTo>
                  <a:pt x="90099" y="343809"/>
                  <a:pt x="167637" y="325187"/>
                  <a:pt x="224027" y="277302"/>
                </a:cubicBezTo>
                <a:lnTo>
                  <a:pt x="247008" y="258029"/>
                </a:lnTo>
                <a:lnTo>
                  <a:pt x="249604" y="254510"/>
                </a:lnTo>
                <a:lnTo>
                  <a:pt x="280468" y="230577"/>
                </a:lnTo>
                <a:lnTo>
                  <a:pt x="383289" y="148780"/>
                </a:lnTo>
                <a:cubicBezTo>
                  <a:pt x="504221" y="60494"/>
                  <a:pt x="646961" y="-7341"/>
                  <a:pt x="900721" y="63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38664057-2774-47A1-B26D-41DBBCAF29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347364" y="620713"/>
            <a:ext cx="5844636" cy="4290195"/>
          </a:xfrm>
          <a:custGeom>
            <a:avLst/>
            <a:gdLst>
              <a:gd name="connsiteX0" fmla="*/ 2050516 w 5844636"/>
              <a:gd name="connsiteY0" fmla="*/ 3878591 h 4290195"/>
              <a:gd name="connsiteX1" fmla="*/ 2050586 w 5844636"/>
              <a:gd name="connsiteY1" fmla="*/ 3878905 h 4290195"/>
              <a:gd name="connsiteX2" fmla="*/ 2051115 w 5844636"/>
              <a:gd name="connsiteY2" fmla="*/ 3878591 h 4290195"/>
              <a:gd name="connsiteX3" fmla="*/ 2050586 w 5844636"/>
              <a:gd name="connsiteY3" fmla="*/ 411291 h 4290195"/>
              <a:gd name="connsiteX4" fmla="*/ 2050516 w 5844636"/>
              <a:gd name="connsiteY4" fmla="*/ 411605 h 4290195"/>
              <a:gd name="connsiteX5" fmla="*/ 2051115 w 5844636"/>
              <a:gd name="connsiteY5" fmla="*/ 411605 h 4290195"/>
              <a:gd name="connsiteX6" fmla="*/ 4943914 w 5844636"/>
              <a:gd name="connsiteY6" fmla="*/ 639 h 4290195"/>
              <a:gd name="connsiteX7" fmla="*/ 5461346 w 5844636"/>
              <a:gd name="connsiteY7" fmla="*/ 148781 h 4290195"/>
              <a:gd name="connsiteX8" fmla="*/ 5564167 w 5844636"/>
              <a:gd name="connsiteY8" fmla="*/ 230578 h 4290195"/>
              <a:gd name="connsiteX9" fmla="*/ 5595031 w 5844636"/>
              <a:gd name="connsiteY9" fmla="*/ 254511 h 4290195"/>
              <a:gd name="connsiteX10" fmla="*/ 5597627 w 5844636"/>
              <a:gd name="connsiteY10" fmla="*/ 258030 h 4290195"/>
              <a:gd name="connsiteX11" fmla="*/ 5620608 w 5844636"/>
              <a:gd name="connsiteY11" fmla="*/ 277303 h 4290195"/>
              <a:gd name="connsiteX12" fmla="*/ 5817976 w 5844636"/>
              <a:gd name="connsiteY12" fmla="*/ 350460 h 4290195"/>
              <a:gd name="connsiteX13" fmla="*/ 5844635 w 5844636"/>
              <a:gd name="connsiteY13" fmla="*/ 352271 h 4290195"/>
              <a:gd name="connsiteX14" fmla="*/ 5844635 w 5844636"/>
              <a:gd name="connsiteY14" fmla="*/ 453984 h 4290195"/>
              <a:gd name="connsiteX15" fmla="*/ 5844635 w 5844636"/>
              <a:gd name="connsiteY15" fmla="*/ 907624 h 4290195"/>
              <a:gd name="connsiteX16" fmla="*/ 5844636 w 5844636"/>
              <a:gd name="connsiteY16" fmla="*/ 907624 h 4290195"/>
              <a:gd name="connsiteX17" fmla="*/ 5844636 w 5844636"/>
              <a:gd name="connsiteY17" fmla="*/ 3530338 h 4290195"/>
              <a:gd name="connsiteX18" fmla="*/ 5844635 w 5844636"/>
              <a:gd name="connsiteY18" fmla="*/ 3530338 h 4290195"/>
              <a:gd name="connsiteX19" fmla="*/ 5844635 w 5844636"/>
              <a:gd name="connsiteY19" fmla="*/ 3836212 h 4290195"/>
              <a:gd name="connsiteX20" fmla="*/ 5844635 w 5844636"/>
              <a:gd name="connsiteY20" fmla="*/ 3937925 h 4290195"/>
              <a:gd name="connsiteX21" fmla="*/ 5817976 w 5844636"/>
              <a:gd name="connsiteY21" fmla="*/ 3939736 h 4290195"/>
              <a:gd name="connsiteX22" fmla="*/ 5620608 w 5844636"/>
              <a:gd name="connsiteY22" fmla="*/ 4012893 h 4290195"/>
              <a:gd name="connsiteX23" fmla="*/ 5597627 w 5844636"/>
              <a:gd name="connsiteY23" fmla="*/ 4032166 h 4290195"/>
              <a:gd name="connsiteX24" fmla="*/ 5595031 w 5844636"/>
              <a:gd name="connsiteY24" fmla="*/ 4035685 h 4290195"/>
              <a:gd name="connsiteX25" fmla="*/ 5564167 w 5844636"/>
              <a:gd name="connsiteY25" fmla="*/ 4059618 h 4290195"/>
              <a:gd name="connsiteX26" fmla="*/ 5461346 w 5844636"/>
              <a:gd name="connsiteY26" fmla="*/ 4141415 h 4290195"/>
              <a:gd name="connsiteX27" fmla="*/ 4943914 w 5844636"/>
              <a:gd name="connsiteY27" fmla="*/ 4289557 h 4290195"/>
              <a:gd name="connsiteX28" fmla="*/ 4499837 w 5844636"/>
              <a:gd name="connsiteY28" fmla="*/ 4098021 h 4290195"/>
              <a:gd name="connsiteX29" fmla="*/ 4076904 w 5844636"/>
              <a:gd name="connsiteY29" fmla="*/ 3910029 h 4290195"/>
              <a:gd name="connsiteX30" fmla="*/ 3780850 w 5844636"/>
              <a:gd name="connsiteY30" fmla="*/ 4059002 h 4290195"/>
              <a:gd name="connsiteX31" fmla="*/ 3216939 w 5844636"/>
              <a:gd name="connsiteY31" fmla="*/ 4278914 h 4290195"/>
              <a:gd name="connsiteX32" fmla="*/ 2749065 w 5844636"/>
              <a:gd name="connsiteY32" fmla="*/ 4130275 h 4290195"/>
              <a:gd name="connsiteX33" fmla="*/ 2686537 w 5844636"/>
              <a:gd name="connsiteY33" fmla="*/ 4072721 h 4290195"/>
              <a:gd name="connsiteX34" fmla="*/ 2641623 w 5844636"/>
              <a:gd name="connsiteY34" fmla="*/ 4035685 h 4290195"/>
              <a:gd name="connsiteX35" fmla="*/ 2632195 w 5844636"/>
              <a:gd name="connsiteY35" fmla="*/ 4022090 h 4290195"/>
              <a:gd name="connsiteX36" fmla="*/ 2602031 w 5844636"/>
              <a:gd name="connsiteY36" fmla="*/ 3993661 h 4290195"/>
              <a:gd name="connsiteX37" fmla="*/ 2371071 w 5844636"/>
              <a:gd name="connsiteY37" fmla="*/ 3899390 h 4290195"/>
              <a:gd name="connsiteX38" fmla="*/ 2082063 w 5844636"/>
              <a:gd name="connsiteY38" fmla="*/ 4048363 h 4290195"/>
              <a:gd name="connsiteX39" fmla="*/ 1405371 w 5844636"/>
              <a:gd name="connsiteY39" fmla="*/ 4282463 h 4290195"/>
              <a:gd name="connsiteX40" fmla="*/ 848512 w 5844636"/>
              <a:gd name="connsiteY40" fmla="*/ 4041269 h 4290195"/>
              <a:gd name="connsiteX41" fmla="*/ 608849 w 5844636"/>
              <a:gd name="connsiteY41" fmla="*/ 3910029 h 4290195"/>
              <a:gd name="connsiteX42" fmla="*/ 326895 w 5844636"/>
              <a:gd name="connsiteY42" fmla="*/ 4044814 h 4290195"/>
              <a:gd name="connsiteX43" fmla="*/ 231404 w 5844636"/>
              <a:gd name="connsiteY43" fmla="*/ 4127726 h 4290195"/>
              <a:gd name="connsiteX44" fmla="*/ 211490 w 5844636"/>
              <a:gd name="connsiteY44" fmla="*/ 4140305 h 4290195"/>
              <a:gd name="connsiteX45" fmla="*/ 197648 w 5844636"/>
              <a:gd name="connsiteY45" fmla="*/ 4153663 h 4290195"/>
              <a:gd name="connsiteX46" fmla="*/ 41400 w 5844636"/>
              <a:gd name="connsiteY46" fmla="*/ 4238458 h 4290195"/>
              <a:gd name="connsiteX47" fmla="*/ 0 w 5844636"/>
              <a:gd name="connsiteY47" fmla="*/ 4247507 h 4290195"/>
              <a:gd name="connsiteX48" fmla="*/ 1626 w 5844636"/>
              <a:gd name="connsiteY48" fmla="*/ 4183214 h 4290195"/>
              <a:gd name="connsiteX49" fmla="*/ 2003394 w 5844636"/>
              <a:gd name="connsiteY49" fmla="*/ 207408 h 4290195"/>
              <a:gd name="connsiteX50" fmla="*/ 2022853 w 5844636"/>
              <a:gd name="connsiteY50" fmla="*/ 192116 h 4290195"/>
              <a:gd name="connsiteX51" fmla="*/ 2082063 w 5844636"/>
              <a:gd name="connsiteY51" fmla="*/ 241833 h 4290195"/>
              <a:gd name="connsiteX52" fmla="*/ 2371071 w 5844636"/>
              <a:gd name="connsiteY52" fmla="*/ 390806 h 4290195"/>
              <a:gd name="connsiteX53" fmla="*/ 2602031 w 5844636"/>
              <a:gd name="connsiteY53" fmla="*/ 296535 h 4290195"/>
              <a:gd name="connsiteX54" fmla="*/ 2632195 w 5844636"/>
              <a:gd name="connsiteY54" fmla="*/ 268106 h 4290195"/>
              <a:gd name="connsiteX55" fmla="*/ 2641623 w 5844636"/>
              <a:gd name="connsiteY55" fmla="*/ 254511 h 4290195"/>
              <a:gd name="connsiteX56" fmla="*/ 2686537 w 5844636"/>
              <a:gd name="connsiteY56" fmla="*/ 217475 h 4290195"/>
              <a:gd name="connsiteX57" fmla="*/ 2749065 w 5844636"/>
              <a:gd name="connsiteY57" fmla="*/ 159921 h 4290195"/>
              <a:gd name="connsiteX58" fmla="*/ 3216939 w 5844636"/>
              <a:gd name="connsiteY58" fmla="*/ 11282 h 4290195"/>
              <a:gd name="connsiteX59" fmla="*/ 3780850 w 5844636"/>
              <a:gd name="connsiteY59" fmla="*/ 231194 h 4290195"/>
              <a:gd name="connsiteX60" fmla="*/ 4076904 w 5844636"/>
              <a:gd name="connsiteY60" fmla="*/ 380167 h 4290195"/>
              <a:gd name="connsiteX61" fmla="*/ 4499837 w 5844636"/>
              <a:gd name="connsiteY61" fmla="*/ 192175 h 4290195"/>
              <a:gd name="connsiteX62" fmla="*/ 4943914 w 5844636"/>
              <a:gd name="connsiteY62" fmla="*/ 639 h 4290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844636" h="4290195">
                <a:moveTo>
                  <a:pt x="2050516" y="3878591"/>
                </a:moveTo>
                <a:cubicBezTo>
                  <a:pt x="2050540" y="3878696"/>
                  <a:pt x="2050563" y="3878801"/>
                  <a:pt x="2050586" y="3878905"/>
                </a:cubicBezTo>
                <a:lnTo>
                  <a:pt x="2051115" y="3878591"/>
                </a:lnTo>
                <a:close/>
                <a:moveTo>
                  <a:pt x="2050586" y="411291"/>
                </a:moveTo>
                <a:cubicBezTo>
                  <a:pt x="2050563" y="411395"/>
                  <a:pt x="2050540" y="411500"/>
                  <a:pt x="2050516" y="411605"/>
                </a:cubicBezTo>
                <a:lnTo>
                  <a:pt x="2051115" y="411605"/>
                </a:lnTo>
                <a:close/>
                <a:moveTo>
                  <a:pt x="4943914" y="639"/>
                </a:moveTo>
                <a:cubicBezTo>
                  <a:pt x="5197674" y="-7340"/>
                  <a:pt x="5340414" y="60495"/>
                  <a:pt x="5461346" y="148781"/>
                </a:cubicBezTo>
                <a:lnTo>
                  <a:pt x="5564167" y="230578"/>
                </a:lnTo>
                <a:lnTo>
                  <a:pt x="5595031" y="254511"/>
                </a:lnTo>
                <a:lnTo>
                  <a:pt x="5597627" y="258030"/>
                </a:lnTo>
                <a:lnTo>
                  <a:pt x="5620608" y="277303"/>
                </a:lnTo>
                <a:cubicBezTo>
                  <a:pt x="5676999" y="325188"/>
                  <a:pt x="5754536" y="343810"/>
                  <a:pt x="5817976" y="350460"/>
                </a:cubicBezTo>
                <a:lnTo>
                  <a:pt x="5844635" y="352271"/>
                </a:lnTo>
                <a:lnTo>
                  <a:pt x="5844635" y="453984"/>
                </a:lnTo>
                <a:lnTo>
                  <a:pt x="5844635" y="907624"/>
                </a:lnTo>
                <a:lnTo>
                  <a:pt x="5844636" y="907624"/>
                </a:lnTo>
                <a:lnTo>
                  <a:pt x="5844636" y="3530338"/>
                </a:lnTo>
                <a:lnTo>
                  <a:pt x="5844635" y="3530338"/>
                </a:lnTo>
                <a:lnTo>
                  <a:pt x="5844635" y="3836212"/>
                </a:lnTo>
                <a:lnTo>
                  <a:pt x="5844635" y="3937925"/>
                </a:lnTo>
                <a:lnTo>
                  <a:pt x="5817976" y="3939736"/>
                </a:lnTo>
                <a:cubicBezTo>
                  <a:pt x="5754536" y="3946386"/>
                  <a:pt x="5676999" y="3965008"/>
                  <a:pt x="5620608" y="4012893"/>
                </a:cubicBezTo>
                <a:lnTo>
                  <a:pt x="5597627" y="4032166"/>
                </a:lnTo>
                <a:lnTo>
                  <a:pt x="5595031" y="4035685"/>
                </a:lnTo>
                <a:lnTo>
                  <a:pt x="5564167" y="4059618"/>
                </a:lnTo>
                <a:lnTo>
                  <a:pt x="5461346" y="4141415"/>
                </a:lnTo>
                <a:cubicBezTo>
                  <a:pt x="5340414" y="4229701"/>
                  <a:pt x="5197674" y="4297536"/>
                  <a:pt x="4943914" y="4289557"/>
                </a:cubicBezTo>
                <a:cubicBezTo>
                  <a:pt x="4753598" y="4286008"/>
                  <a:pt x="4626717" y="4193787"/>
                  <a:pt x="4499837" y="4098021"/>
                </a:cubicBezTo>
                <a:cubicBezTo>
                  <a:pt x="4380002" y="4005799"/>
                  <a:pt x="4246077" y="3910029"/>
                  <a:pt x="4076904" y="3910029"/>
                </a:cubicBezTo>
                <a:cubicBezTo>
                  <a:pt x="3942971" y="3910029"/>
                  <a:pt x="3865436" y="3980969"/>
                  <a:pt x="3780850" y="4059002"/>
                </a:cubicBezTo>
                <a:cubicBezTo>
                  <a:pt x="3661014" y="4168960"/>
                  <a:pt x="3534135" y="4282463"/>
                  <a:pt x="3216939" y="4278914"/>
                </a:cubicBezTo>
                <a:cubicBezTo>
                  <a:pt x="2973752" y="4276256"/>
                  <a:pt x="2845549" y="4209749"/>
                  <a:pt x="2749065" y="4130275"/>
                </a:cubicBezTo>
                <a:lnTo>
                  <a:pt x="2686537" y="4072721"/>
                </a:lnTo>
                <a:lnTo>
                  <a:pt x="2641623" y="4035685"/>
                </a:lnTo>
                <a:lnTo>
                  <a:pt x="2632195" y="4022090"/>
                </a:lnTo>
                <a:lnTo>
                  <a:pt x="2602031" y="3993661"/>
                </a:lnTo>
                <a:cubicBezTo>
                  <a:pt x="2542889" y="3941288"/>
                  <a:pt x="2476804" y="3899390"/>
                  <a:pt x="2371071" y="3899390"/>
                </a:cubicBezTo>
                <a:cubicBezTo>
                  <a:pt x="2251238" y="3895841"/>
                  <a:pt x="2166650" y="3970330"/>
                  <a:pt x="2082063" y="4048363"/>
                </a:cubicBezTo>
                <a:cubicBezTo>
                  <a:pt x="1941086" y="4172505"/>
                  <a:pt x="1793062" y="4310839"/>
                  <a:pt x="1405371" y="4282463"/>
                </a:cubicBezTo>
                <a:cubicBezTo>
                  <a:pt x="1038829" y="4257632"/>
                  <a:pt x="940144" y="4144129"/>
                  <a:pt x="848512" y="4041269"/>
                </a:cubicBezTo>
                <a:cubicBezTo>
                  <a:pt x="792120" y="3977424"/>
                  <a:pt x="742775" y="3917123"/>
                  <a:pt x="608849" y="3910029"/>
                </a:cubicBezTo>
                <a:cubicBezTo>
                  <a:pt x="481970" y="3899390"/>
                  <a:pt x="411481" y="3970330"/>
                  <a:pt x="326895" y="4044814"/>
                </a:cubicBezTo>
                <a:cubicBezTo>
                  <a:pt x="296936" y="4072304"/>
                  <a:pt x="266096" y="4100680"/>
                  <a:pt x="231404" y="4127726"/>
                </a:cubicBezTo>
                <a:lnTo>
                  <a:pt x="211490" y="4140305"/>
                </a:lnTo>
                <a:lnTo>
                  <a:pt x="197648" y="4153663"/>
                </a:lnTo>
                <a:cubicBezTo>
                  <a:pt x="157833" y="4186916"/>
                  <a:pt x="109839" y="4216677"/>
                  <a:pt x="41400" y="4238458"/>
                </a:cubicBezTo>
                <a:lnTo>
                  <a:pt x="0" y="4247507"/>
                </a:lnTo>
                <a:lnTo>
                  <a:pt x="1626" y="4183214"/>
                </a:lnTo>
                <a:cubicBezTo>
                  <a:pt x="82708" y="2583641"/>
                  <a:pt x="844639" y="1163697"/>
                  <a:pt x="2003394" y="207408"/>
                </a:cubicBezTo>
                <a:lnTo>
                  <a:pt x="2022853" y="192116"/>
                </a:lnTo>
                <a:lnTo>
                  <a:pt x="2082063" y="241833"/>
                </a:lnTo>
                <a:cubicBezTo>
                  <a:pt x="2166650" y="319866"/>
                  <a:pt x="2251238" y="394355"/>
                  <a:pt x="2371071" y="390806"/>
                </a:cubicBezTo>
                <a:cubicBezTo>
                  <a:pt x="2476804" y="390806"/>
                  <a:pt x="2542889" y="348908"/>
                  <a:pt x="2602031" y="296535"/>
                </a:cubicBezTo>
                <a:lnTo>
                  <a:pt x="2632195" y="268106"/>
                </a:lnTo>
                <a:lnTo>
                  <a:pt x="2641623" y="254511"/>
                </a:lnTo>
                <a:lnTo>
                  <a:pt x="2686537" y="217475"/>
                </a:lnTo>
                <a:lnTo>
                  <a:pt x="2749065" y="159921"/>
                </a:lnTo>
                <a:cubicBezTo>
                  <a:pt x="2845549" y="80447"/>
                  <a:pt x="2973752" y="13940"/>
                  <a:pt x="3216939" y="11282"/>
                </a:cubicBezTo>
                <a:cubicBezTo>
                  <a:pt x="3534135" y="7733"/>
                  <a:pt x="3661014" y="121236"/>
                  <a:pt x="3780850" y="231194"/>
                </a:cubicBezTo>
                <a:cubicBezTo>
                  <a:pt x="3865436" y="309227"/>
                  <a:pt x="3942971" y="380167"/>
                  <a:pt x="4076904" y="380167"/>
                </a:cubicBezTo>
                <a:cubicBezTo>
                  <a:pt x="4246077" y="380167"/>
                  <a:pt x="4380002" y="284397"/>
                  <a:pt x="4499837" y="192175"/>
                </a:cubicBezTo>
                <a:cubicBezTo>
                  <a:pt x="4626717" y="96409"/>
                  <a:pt x="4753598" y="4188"/>
                  <a:pt x="4943914" y="639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5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3" grpId="0" animBg="1"/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F5C547D-083B-4D53-9837-8219A4C504B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573882" y="4410737"/>
            <a:ext cx="2852809" cy="3232433"/>
          </a:xfrm>
          <a:custGeom>
            <a:avLst/>
            <a:gdLst>
              <a:gd name="connsiteX0" fmla="*/ 2146051 w 2852809"/>
              <a:gd name="connsiteY0" fmla="*/ 155 h 3232433"/>
              <a:gd name="connsiteX1" fmla="*/ 2204900 w 2852809"/>
              <a:gd name="connsiteY1" fmla="*/ 6050 h 3232433"/>
              <a:gd name="connsiteX2" fmla="*/ 2590616 w 2852809"/>
              <a:gd name="connsiteY2" fmla="*/ 467531 h 3232433"/>
              <a:gd name="connsiteX3" fmla="*/ 2519444 w 2852809"/>
              <a:gd name="connsiteY3" fmla="*/ 1101208 h 3232433"/>
              <a:gd name="connsiteX4" fmla="*/ 2496485 w 2852809"/>
              <a:gd name="connsiteY4" fmla="*/ 1734887 h 3232433"/>
              <a:gd name="connsiteX5" fmla="*/ 2838579 w 2852809"/>
              <a:gd name="connsiteY5" fmla="*/ 2414482 h 3232433"/>
              <a:gd name="connsiteX6" fmla="*/ 2158981 w 2852809"/>
              <a:gd name="connsiteY6" fmla="*/ 3231831 h 3232433"/>
              <a:gd name="connsiteX7" fmla="*/ 1242907 w 2852809"/>
              <a:gd name="connsiteY7" fmla="*/ 2561422 h 3232433"/>
              <a:gd name="connsiteX8" fmla="*/ 1031681 w 2852809"/>
              <a:gd name="connsiteY8" fmla="*/ 1891008 h 3232433"/>
              <a:gd name="connsiteX9" fmla="*/ 260249 w 2852809"/>
              <a:gd name="connsiteY9" fmla="*/ 1578761 h 3232433"/>
              <a:gd name="connsiteX10" fmla="*/ 255657 w 2852809"/>
              <a:gd name="connsiteY10" fmla="*/ 793553 h 3232433"/>
              <a:gd name="connsiteX11" fmla="*/ 811272 w 2852809"/>
              <a:gd name="connsiteY11" fmla="*/ 612176 h 3232433"/>
              <a:gd name="connsiteX12" fmla="*/ 1371479 w 2852809"/>
              <a:gd name="connsiteY12" fmla="*/ 446869 h 3232433"/>
              <a:gd name="connsiteX13" fmla="*/ 2146051 w 2852809"/>
              <a:gd name="connsiteY13" fmla="*/ 155 h 3232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852809" h="3232433">
                <a:moveTo>
                  <a:pt x="2146051" y="155"/>
                </a:moveTo>
                <a:cubicBezTo>
                  <a:pt x="2165349" y="687"/>
                  <a:pt x="2184954" y="2606"/>
                  <a:pt x="2204900" y="6050"/>
                </a:cubicBezTo>
                <a:cubicBezTo>
                  <a:pt x="2416126" y="42785"/>
                  <a:pt x="2558473" y="256306"/>
                  <a:pt x="2590616" y="467531"/>
                </a:cubicBezTo>
                <a:cubicBezTo>
                  <a:pt x="2620465" y="678757"/>
                  <a:pt x="2565362" y="892279"/>
                  <a:pt x="2519444" y="1101208"/>
                </a:cubicBezTo>
                <a:cubicBezTo>
                  <a:pt x="2471231" y="1310139"/>
                  <a:pt x="2434493" y="1530548"/>
                  <a:pt x="2496485" y="1734887"/>
                </a:cubicBezTo>
                <a:cubicBezTo>
                  <a:pt x="2569954" y="1978255"/>
                  <a:pt x="2778885" y="2166519"/>
                  <a:pt x="2838579" y="2414482"/>
                </a:cubicBezTo>
                <a:cubicBezTo>
                  <a:pt x="2930417" y="2807085"/>
                  <a:pt x="2563067" y="3215760"/>
                  <a:pt x="2158981" y="3231831"/>
                </a:cubicBezTo>
                <a:cubicBezTo>
                  <a:pt x="1754898" y="3247903"/>
                  <a:pt x="1382957" y="2940249"/>
                  <a:pt x="1242907" y="2561422"/>
                </a:cubicBezTo>
                <a:cubicBezTo>
                  <a:pt x="1160253" y="2341010"/>
                  <a:pt x="1144181" y="2097641"/>
                  <a:pt x="1031681" y="1891008"/>
                </a:cubicBezTo>
                <a:cubicBezTo>
                  <a:pt x="836526" y="1532843"/>
                  <a:pt x="556423" y="1679785"/>
                  <a:pt x="260249" y="1578761"/>
                </a:cubicBezTo>
                <a:cubicBezTo>
                  <a:pt x="-136948" y="1443303"/>
                  <a:pt x="-31333" y="979525"/>
                  <a:pt x="255657" y="793553"/>
                </a:cubicBezTo>
                <a:cubicBezTo>
                  <a:pt x="420964" y="687940"/>
                  <a:pt x="618414" y="646616"/>
                  <a:pt x="811272" y="612176"/>
                </a:cubicBezTo>
                <a:cubicBezTo>
                  <a:pt x="1004130" y="577738"/>
                  <a:pt x="1201580" y="543298"/>
                  <a:pt x="1371479" y="446869"/>
                </a:cubicBezTo>
                <a:cubicBezTo>
                  <a:pt x="1636227" y="296199"/>
                  <a:pt x="1856583" y="-7833"/>
                  <a:pt x="2146051" y="155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34AB277B-AEBD-4A76-8AF4-DCE87F3A038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433807" y="123053"/>
            <a:ext cx="2312758" cy="2164531"/>
          </a:xfrm>
          <a:custGeom>
            <a:avLst/>
            <a:gdLst>
              <a:gd name="connsiteX0" fmla="*/ 1637589 w 2312758"/>
              <a:gd name="connsiteY0" fmla="*/ 479 h 2164531"/>
              <a:gd name="connsiteX1" fmla="*/ 2237625 w 2312758"/>
              <a:gd name="connsiteY1" fmla="*/ 1068704 h 2164531"/>
              <a:gd name="connsiteX2" fmla="*/ 1886483 w 2312758"/>
              <a:gd name="connsiteY2" fmla="*/ 1461553 h 2164531"/>
              <a:gd name="connsiteX3" fmla="*/ 1560903 w 2312758"/>
              <a:gd name="connsiteY3" fmla="*/ 2161146 h 2164531"/>
              <a:gd name="connsiteX4" fmla="*/ 1096749 w 2312758"/>
              <a:gd name="connsiteY4" fmla="*/ 1713138 h 2164531"/>
              <a:gd name="connsiteX5" fmla="*/ 268001 w 2312758"/>
              <a:gd name="connsiteY5" fmla="*/ 1781751 h 2164531"/>
              <a:gd name="connsiteX6" fmla="*/ 218223 w 2312758"/>
              <a:gd name="connsiteY6" fmla="*/ 947621 h 2164531"/>
              <a:gd name="connsiteX7" fmla="*/ 716010 w 2312758"/>
              <a:gd name="connsiteY7" fmla="*/ 661057 h 2164531"/>
              <a:gd name="connsiteX8" fmla="*/ 1637589 w 2312758"/>
              <a:gd name="connsiteY8" fmla="*/ 479 h 216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12758" h="2164531">
                <a:moveTo>
                  <a:pt x="1637589" y="479"/>
                </a:moveTo>
                <a:cubicBezTo>
                  <a:pt x="2117887" y="15279"/>
                  <a:pt x="2474410" y="539974"/>
                  <a:pt x="2237625" y="1068704"/>
                </a:cubicBezTo>
                <a:cubicBezTo>
                  <a:pt x="2152867" y="1257056"/>
                  <a:pt x="1952406" y="1314908"/>
                  <a:pt x="1886483" y="1461553"/>
                </a:cubicBezTo>
                <a:cubicBezTo>
                  <a:pt x="1757328" y="1749462"/>
                  <a:pt x="1864957" y="2116750"/>
                  <a:pt x="1560903" y="2161146"/>
                </a:cubicBezTo>
                <a:cubicBezTo>
                  <a:pt x="1233977" y="2206889"/>
                  <a:pt x="1252813" y="1775025"/>
                  <a:pt x="1096749" y="1713138"/>
                </a:cubicBezTo>
                <a:cubicBezTo>
                  <a:pt x="763097" y="1582636"/>
                  <a:pt x="643360" y="1917635"/>
                  <a:pt x="268001" y="1781751"/>
                </a:cubicBezTo>
                <a:cubicBezTo>
                  <a:pt x="-64305" y="1662014"/>
                  <a:pt x="-95249" y="1053906"/>
                  <a:pt x="218223" y="947621"/>
                </a:cubicBezTo>
                <a:cubicBezTo>
                  <a:pt x="346032" y="904569"/>
                  <a:pt x="668921" y="979910"/>
                  <a:pt x="716010" y="661057"/>
                </a:cubicBezTo>
                <a:cubicBezTo>
                  <a:pt x="757716" y="379874"/>
                  <a:pt x="1095405" y="-15666"/>
                  <a:pt x="1637589" y="479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FB530B4-35D9-4FA0-8897-A74895EFD2E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624161" y="-948470"/>
            <a:ext cx="3917403" cy="3560912"/>
          </a:xfrm>
          <a:custGeom>
            <a:avLst/>
            <a:gdLst>
              <a:gd name="connsiteX0" fmla="*/ 1248336 w 3917403"/>
              <a:gd name="connsiteY0" fmla="*/ 311 h 3560912"/>
              <a:gd name="connsiteX1" fmla="*/ 1758858 w 3917403"/>
              <a:gd name="connsiteY1" fmla="*/ 143801 h 3560912"/>
              <a:gd name="connsiteX2" fmla="*/ 2201249 w 3917403"/>
              <a:gd name="connsiteY2" fmla="*/ 558275 h 3560912"/>
              <a:gd name="connsiteX3" fmla="*/ 2203397 w 3917403"/>
              <a:gd name="connsiteY3" fmla="*/ 560422 h 3560912"/>
              <a:gd name="connsiteX4" fmla="*/ 2691959 w 3917403"/>
              <a:gd name="connsiteY4" fmla="*/ 818126 h 3560912"/>
              <a:gd name="connsiteX5" fmla="*/ 2847656 w 3917403"/>
              <a:gd name="connsiteY5" fmla="*/ 855707 h 3560912"/>
              <a:gd name="connsiteX6" fmla="*/ 3618620 w 3917403"/>
              <a:gd name="connsiteY6" fmla="*/ 1243337 h 3560912"/>
              <a:gd name="connsiteX7" fmla="*/ 3911757 w 3917403"/>
              <a:gd name="connsiteY7" fmla="*/ 2048661 h 3560912"/>
              <a:gd name="connsiteX8" fmla="*/ 3429637 w 3917403"/>
              <a:gd name="connsiteY8" fmla="*/ 2748756 h 3560912"/>
              <a:gd name="connsiteX9" fmla="*/ 2749943 w 3917403"/>
              <a:gd name="connsiteY9" fmla="*/ 2891566 h 3560912"/>
              <a:gd name="connsiteX10" fmla="*/ 1768521 w 3917403"/>
              <a:gd name="connsiteY10" fmla="*/ 3189000 h 3560912"/>
              <a:gd name="connsiteX11" fmla="*/ 888033 w 3917403"/>
              <a:gd name="connsiteY11" fmla="*/ 3553005 h 3560912"/>
              <a:gd name="connsiteX12" fmla="*/ 287799 w 3917403"/>
              <a:gd name="connsiteY12" fmla="*/ 3419860 h 3560912"/>
              <a:gd name="connsiteX13" fmla="*/ 29 w 3917403"/>
              <a:gd name="connsiteY13" fmla="*/ 2889418 h 3560912"/>
              <a:gd name="connsiteX14" fmla="*/ 540133 w 3917403"/>
              <a:gd name="connsiteY14" fmla="*/ 1753375 h 3560912"/>
              <a:gd name="connsiteX15" fmla="*/ 448863 w 3917403"/>
              <a:gd name="connsiteY15" fmla="*/ 731150 h 3560912"/>
              <a:gd name="connsiteX16" fmla="*/ 935279 w 3917403"/>
              <a:gd name="connsiteY16" fmla="*/ 68638 h 3560912"/>
              <a:gd name="connsiteX17" fmla="*/ 1248336 w 3917403"/>
              <a:gd name="connsiteY17" fmla="*/ 311 h 3560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17403" h="3560912">
                <a:moveTo>
                  <a:pt x="1248336" y="311"/>
                </a:moveTo>
                <a:cubicBezTo>
                  <a:pt x="1427668" y="-4429"/>
                  <a:pt x="1609201" y="45149"/>
                  <a:pt x="1758858" y="143801"/>
                </a:cubicBezTo>
                <a:cubicBezTo>
                  <a:pt x="1927438" y="254398"/>
                  <a:pt x="2054143" y="418685"/>
                  <a:pt x="2201249" y="558275"/>
                </a:cubicBezTo>
                <a:cubicBezTo>
                  <a:pt x="2201249" y="559348"/>
                  <a:pt x="2202322" y="559348"/>
                  <a:pt x="2203397" y="560422"/>
                </a:cubicBezTo>
                <a:cubicBezTo>
                  <a:pt x="2339764" y="689274"/>
                  <a:pt x="2509419" y="777323"/>
                  <a:pt x="2691959" y="818126"/>
                </a:cubicBezTo>
                <a:cubicBezTo>
                  <a:pt x="2743500" y="829937"/>
                  <a:pt x="2796115" y="842822"/>
                  <a:pt x="2847656" y="855707"/>
                </a:cubicBezTo>
                <a:cubicBezTo>
                  <a:pt x="3130056" y="927650"/>
                  <a:pt x="3412457" y="1038247"/>
                  <a:pt x="3618620" y="1243337"/>
                </a:cubicBezTo>
                <a:cubicBezTo>
                  <a:pt x="3829078" y="1451647"/>
                  <a:pt x="3945044" y="1754449"/>
                  <a:pt x="3911757" y="2048661"/>
                </a:cubicBezTo>
                <a:cubicBezTo>
                  <a:pt x="3880619" y="2342872"/>
                  <a:pt x="3695931" y="2619904"/>
                  <a:pt x="3429637" y="2748756"/>
                </a:cubicBezTo>
                <a:cubicBezTo>
                  <a:pt x="3220252" y="2849690"/>
                  <a:pt x="2980803" y="2859353"/>
                  <a:pt x="2749943" y="2891566"/>
                </a:cubicBezTo>
                <a:cubicBezTo>
                  <a:pt x="2410633" y="2938812"/>
                  <a:pt x="2077765" y="3039746"/>
                  <a:pt x="1768521" y="3189000"/>
                </a:cubicBezTo>
                <a:cubicBezTo>
                  <a:pt x="1481826" y="3328589"/>
                  <a:pt x="1204794" y="3512202"/>
                  <a:pt x="888033" y="3553005"/>
                </a:cubicBezTo>
                <a:cubicBezTo>
                  <a:pt x="679722" y="3579850"/>
                  <a:pt x="459601" y="3539047"/>
                  <a:pt x="287799" y="3419860"/>
                </a:cubicBezTo>
                <a:cubicBezTo>
                  <a:pt x="115996" y="3300671"/>
                  <a:pt x="-2118" y="3098803"/>
                  <a:pt x="29" y="2889418"/>
                </a:cubicBezTo>
                <a:cubicBezTo>
                  <a:pt x="4325" y="2465282"/>
                  <a:pt x="458527" y="2169996"/>
                  <a:pt x="540133" y="1753375"/>
                </a:cubicBezTo>
                <a:cubicBezTo>
                  <a:pt x="606706" y="1415139"/>
                  <a:pt x="415576" y="1073682"/>
                  <a:pt x="448863" y="731150"/>
                </a:cubicBezTo>
                <a:cubicBezTo>
                  <a:pt x="476781" y="444456"/>
                  <a:pt x="672207" y="183530"/>
                  <a:pt x="935279" y="68638"/>
                </a:cubicBezTo>
                <a:cubicBezTo>
                  <a:pt x="1033931" y="25553"/>
                  <a:pt x="1140737" y="3154"/>
                  <a:pt x="1248336" y="311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869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7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30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9" dur="3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0" grpId="0" animBg="1"/>
      <p:bldP spid="10" grpId="1" animBg="1"/>
      <p:bldP spid="7" grpId="0" animBg="1"/>
      <p:bldP spid="7" grpId="1" animBg="1"/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DBA0926-5713-485D-95C3-86A3D012B818}"/>
              </a:ext>
            </a:extLst>
          </p:cNvPr>
          <p:cNvSpPr/>
          <p:nvPr userDrawn="1"/>
        </p:nvSpPr>
        <p:spPr>
          <a:xfrm>
            <a:off x="0" y="-117403"/>
            <a:ext cx="6249531" cy="6259150"/>
          </a:xfrm>
          <a:custGeom>
            <a:avLst/>
            <a:gdLst>
              <a:gd name="connsiteX0" fmla="*/ 0 w 6249531"/>
              <a:gd name="connsiteY0" fmla="*/ 0 h 6259150"/>
              <a:gd name="connsiteX1" fmla="*/ 5794633 w 6249531"/>
              <a:gd name="connsiteY1" fmla="*/ 0 h 6259150"/>
              <a:gd name="connsiteX2" fmla="*/ 5832298 w 6249531"/>
              <a:gd name="connsiteY2" fmla="*/ 44579 h 6259150"/>
              <a:gd name="connsiteX3" fmla="*/ 6242094 w 6249531"/>
              <a:gd name="connsiteY3" fmla="*/ 1365061 h 6259150"/>
              <a:gd name="connsiteX4" fmla="*/ 4068348 w 6249531"/>
              <a:gd name="connsiteY4" fmla="*/ 3504072 h 6259150"/>
              <a:gd name="connsiteX5" fmla="*/ 2151623 w 6249531"/>
              <a:gd name="connsiteY5" fmla="*/ 3799886 h 6259150"/>
              <a:gd name="connsiteX6" fmla="*/ 1013465 w 6249531"/>
              <a:gd name="connsiteY6" fmla="*/ 5697712 h 6259150"/>
              <a:gd name="connsiteX7" fmla="*/ 52895 w 6249531"/>
              <a:gd name="connsiteY7" fmla="*/ 6255593 h 6259150"/>
              <a:gd name="connsiteX8" fmla="*/ 0 w 6249531"/>
              <a:gd name="connsiteY8" fmla="*/ 6247643 h 6259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9531" h="6259150">
                <a:moveTo>
                  <a:pt x="0" y="0"/>
                </a:moveTo>
                <a:lnTo>
                  <a:pt x="5794633" y="0"/>
                </a:lnTo>
                <a:lnTo>
                  <a:pt x="5832298" y="44579"/>
                </a:lnTo>
                <a:cubicBezTo>
                  <a:pt x="6123667" y="424704"/>
                  <a:pt x="6287269" y="900067"/>
                  <a:pt x="6242094" y="1365061"/>
                </a:cubicBezTo>
                <a:cubicBezTo>
                  <a:pt x="6138845" y="2427898"/>
                  <a:pt x="5158969" y="3282802"/>
                  <a:pt x="4068348" y="3504072"/>
                </a:cubicBezTo>
                <a:cubicBezTo>
                  <a:pt x="3433370" y="3635868"/>
                  <a:pt x="2759675" y="3584770"/>
                  <a:pt x="2151623" y="3799886"/>
                </a:cubicBezTo>
                <a:cubicBezTo>
                  <a:pt x="1097607" y="4173163"/>
                  <a:pt x="1398690" y="4961870"/>
                  <a:pt x="1013465" y="5697712"/>
                </a:cubicBezTo>
                <a:cubicBezTo>
                  <a:pt x="787471" y="6129456"/>
                  <a:pt x="424125" y="6285479"/>
                  <a:pt x="52895" y="6255593"/>
                </a:cubicBezTo>
                <a:lnTo>
                  <a:pt x="0" y="624764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2B9D439-AAAE-48DC-AA04-0C328A789C1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743439" y="1205772"/>
            <a:ext cx="2356359" cy="1382078"/>
          </a:xfrm>
          <a:custGeom>
            <a:avLst/>
            <a:gdLst>
              <a:gd name="connsiteX0" fmla="*/ 230351 w 2356359"/>
              <a:gd name="connsiteY0" fmla="*/ 0 h 1382078"/>
              <a:gd name="connsiteX1" fmla="*/ 2126008 w 2356359"/>
              <a:gd name="connsiteY1" fmla="*/ 0 h 1382078"/>
              <a:gd name="connsiteX2" fmla="*/ 2356359 w 2356359"/>
              <a:gd name="connsiteY2" fmla="*/ 230351 h 1382078"/>
              <a:gd name="connsiteX3" fmla="*/ 2356359 w 2356359"/>
              <a:gd name="connsiteY3" fmla="*/ 1151727 h 1382078"/>
              <a:gd name="connsiteX4" fmla="*/ 2126008 w 2356359"/>
              <a:gd name="connsiteY4" fmla="*/ 1382078 h 1382078"/>
              <a:gd name="connsiteX5" fmla="*/ 230351 w 2356359"/>
              <a:gd name="connsiteY5" fmla="*/ 1382078 h 1382078"/>
              <a:gd name="connsiteX6" fmla="*/ 0 w 2356359"/>
              <a:gd name="connsiteY6" fmla="*/ 1151727 h 1382078"/>
              <a:gd name="connsiteX7" fmla="*/ 0 w 2356359"/>
              <a:gd name="connsiteY7" fmla="*/ 230351 h 1382078"/>
              <a:gd name="connsiteX8" fmla="*/ 230351 w 2356359"/>
              <a:gd name="connsiteY8" fmla="*/ 0 h 1382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6359" h="1382078">
                <a:moveTo>
                  <a:pt x="230351" y="0"/>
                </a:moveTo>
                <a:lnTo>
                  <a:pt x="2126008" y="0"/>
                </a:lnTo>
                <a:cubicBezTo>
                  <a:pt x="2253227" y="0"/>
                  <a:pt x="2356359" y="103132"/>
                  <a:pt x="2356359" y="230351"/>
                </a:cubicBezTo>
                <a:lnTo>
                  <a:pt x="2356359" y="1151727"/>
                </a:lnTo>
                <a:cubicBezTo>
                  <a:pt x="2356359" y="1278946"/>
                  <a:pt x="2253227" y="1382078"/>
                  <a:pt x="2126008" y="1382078"/>
                </a:cubicBezTo>
                <a:lnTo>
                  <a:pt x="230351" y="1382078"/>
                </a:lnTo>
                <a:cubicBezTo>
                  <a:pt x="103132" y="1382078"/>
                  <a:pt x="0" y="1278946"/>
                  <a:pt x="0" y="1151727"/>
                </a:cubicBezTo>
                <a:lnTo>
                  <a:pt x="0" y="230351"/>
                </a:lnTo>
                <a:cubicBezTo>
                  <a:pt x="0" y="103132"/>
                  <a:pt x="103132" y="0"/>
                  <a:pt x="23035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/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278C9AB-1E88-4835-ACEC-F8557A11147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99558" y="2175379"/>
            <a:ext cx="4300242" cy="2522227"/>
          </a:xfrm>
          <a:custGeom>
            <a:avLst/>
            <a:gdLst>
              <a:gd name="connsiteX0" fmla="*/ 420380 w 4300242"/>
              <a:gd name="connsiteY0" fmla="*/ 0 h 2522227"/>
              <a:gd name="connsiteX1" fmla="*/ 3879862 w 4300242"/>
              <a:gd name="connsiteY1" fmla="*/ 0 h 2522227"/>
              <a:gd name="connsiteX2" fmla="*/ 4300242 w 4300242"/>
              <a:gd name="connsiteY2" fmla="*/ 420380 h 2522227"/>
              <a:gd name="connsiteX3" fmla="*/ 4300242 w 4300242"/>
              <a:gd name="connsiteY3" fmla="*/ 2101847 h 2522227"/>
              <a:gd name="connsiteX4" fmla="*/ 3879862 w 4300242"/>
              <a:gd name="connsiteY4" fmla="*/ 2522227 h 2522227"/>
              <a:gd name="connsiteX5" fmla="*/ 420380 w 4300242"/>
              <a:gd name="connsiteY5" fmla="*/ 2522227 h 2522227"/>
              <a:gd name="connsiteX6" fmla="*/ 0 w 4300242"/>
              <a:gd name="connsiteY6" fmla="*/ 2101847 h 2522227"/>
              <a:gd name="connsiteX7" fmla="*/ 0 w 4300242"/>
              <a:gd name="connsiteY7" fmla="*/ 420380 h 2522227"/>
              <a:gd name="connsiteX8" fmla="*/ 420380 w 4300242"/>
              <a:gd name="connsiteY8" fmla="*/ 0 h 2522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00242" h="2522227">
                <a:moveTo>
                  <a:pt x="420380" y="0"/>
                </a:moveTo>
                <a:lnTo>
                  <a:pt x="3879862" y="0"/>
                </a:lnTo>
                <a:cubicBezTo>
                  <a:pt x="4112031" y="0"/>
                  <a:pt x="4300242" y="188211"/>
                  <a:pt x="4300242" y="420380"/>
                </a:cubicBezTo>
                <a:lnTo>
                  <a:pt x="4300242" y="2101847"/>
                </a:lnTo>
                <a:cubicBezTo>
                  <a:pt x="4300242" y="2334016"/>
                  <a:pt x="4112031" y="2522227"/>
                  <a:pt x="3879862" y="2522227"/>
                </a:cubicBezTo>
                <a:lnTo>
                  <a:pt x="420380" y="2522227"/>
                </a:lnTo>
                <a:cubicBezTo>
                  <a:pt x="188211" y="2522227"/>
                  <a:pt x="0" y="2334016"/>
                  <a:pt x="0" y="2101847"/>
                </a:cubicBezTo>
                <a:lnTo>
                  <a:pt x="0" y="420380"/>
                </a:lnTo>
                <a:cubicBezTo>
                  <a:pt x="0" y="188211"/>
                  <a:pt x="188211" y="0"/>
                  <a:pt x="42038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01700" dist="495300" dir="18900000" sx="84000" sy="84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89EFD7C-1F4A-46B7-B4D5-F5AB56B5C2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1966" y="3436494"/>
            <a:ext cx="4775183" cy="2800795"/>
          </a:xfrm>
          <a:custGeom>
            <a:avLst/>
            <a:gdLst>
              <a:gd name="connsiteX0" fmla="*/ 466809 w 4775183"/>
              <a:gd name="connsiteY0" fmla="*/ 0 h 2800795"/>
              <a:gd name="connsiteX1" fmla="*/ 4308374 w 4775183"/>
              <a:gd name="connsiteY1" fmla="*/ 0 h 2800795"/>
              <a:gd name="connsiteX2" fmla="*/ 4775183 w 4775183"/>
              <a:gd name="connsiteY2" fmla="*/ 466809 h 2800795"/>
              <a:gd name="connsiteX3" fmla="*/ 4775183 w 4775183"/>
              <a:gd name="connsiteY3" fmla="*/ 2333986 h 2800795"/>
              <a:gd name="connsiteX4" fmla="*/ 4308374 w 4775183"/>
              <a:gd name="connsiteY4" fmla="*/ 2800795 h 2800795"/>
              <a:gd name="connsiteX5" fmla="*/ 466809 w 4775183"/>
              <a:gd name="connsiteY5" fmla="*/ 2800795 h 2800795"/>
              <a:gd name="connsiteX6" fmla="*/ 0 w 4775183"/>
              <a:gd name="connsiteY6" fmla="*/ 2333986 h 2800795"/>
              <a:gd name="connsiteX7" fmla="*/ 0 w 4775183"/>
              <a:gd name="connsiteY7" fmla="*/ 466809 h 2800795"/>
              <a:gd name="connsiteX8" fmla="*/ 466809 w 4775183"/>
              <a:gd name="connsiteY8" fmla="*/ 0 h 2800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75183" h="2800795">
                <a:moveTo>
                  <a:pt x="466809" y="0"/>
                </a:moveTo>
                <a:lnTo>
                  <a:pt x="4308374" y="0"/>
                </a:lnTo>
                <a:cubicBezTo>
                  <a:pt x="4566185" y="0"/>
                  <a:pt x="4775183" y="208998"/>
                  <a:pt x="4775183" y="466809"/>
                </a:cubicBezTo>
                <a:lnTo>
                  <a:pt x="4775183" y="2333986"/>
                </a:lnTo>
                <a:cubicBezTo>
                  <a:pt x="4775183" y="2591797"/>
                  <a:pt x="4566185" y="2800795"/>
                  <a:pt x="4308374" y="2800795"/>
                </a:cubicBezTo>
                <a:lnTo>
                  <a:pt x="466809" y="2800795"/>
                </a:lnTo>
                <a:cubicBezTo>
                  <a:pt x="208998" y="2800795"/>
                  <a:pt x="0" y="2591797"/>
                  <a:pt x="0" y="2333986"/>
                </a:cubicBezTo>
                <a:lnTo>
                  <a:pt x="0" y="466809"/>
                </a:lnTo>
                <a:cubicBezTo>
                  <a:pt x="0" y="208998"/>
                  <a:pt x="208998" y="0"/>
                  <a:pt x="466809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977900" dist="685800" dir="18900000" sx="87000" sy="87000" algn="bl" rotWithShape="0">
              <a:prstClr val="black">
                <a:alpha val="15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85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3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08000" y="108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animBg="1"/>
      <p:bldP spid="10" grpId="0" animBg="1"/>
      <p:bldP spid="7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4C24B779-E90C-48FB-A6A4-AEF3C6700498}"/>
              </a:ext>
            </a:extLst>
          </p:cNvPr>
          <p:cNvSpPr/>
          <p:nvPr userDrawn="1"/>
        </p:nvSpPr>
        <p:spPr>
          <a:xfrm flipH="1">
            <a:off x="4008120" y="2148839"/>
            <a:ext cx="8183880" cy="4709161"/>
          </a:xfrm>
          <a:prstGeom prst="round1Rect">
            <a:avLst>
              <a:gd name="adj" fmla="val 857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95B771F-E549-4F6E-B2ED-962B9DA4802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190202" y="2330244"/>
            <a:ext cx="2359577" cy="2317741"/>
          </a:xfrm>
          <a:custGeom>
            <a:avLst/>
            <a:gdLst>
              <a:gd name="connsiteX0" fmla="*/ 301837 w 2359577"/>
              <a:gd name="connsiteY0" fmla="*/ 0 h 2317741"/>
              <a:gd name="connsiteX1" fmla="*/ 2057740 w 2359577"/>
              <a:gd name="connsiteY1" fmla="*/ 0 h 2317741"/>
              <a:gd name="connsiteX2" fmla="*/ 2359577 w 2359577"/>
              <a:gd name="connsiteY2" fmla="*/ 301837 h 2317741"/>
              <a:gd name="connsiteX3" fmla="*/ 2359577 w 2359577"/>
              <a:gd name="connsiteY3" fmla="*/ 1979836 h 2317741"/>
              <a:gd name="connsiteX4" fmla="*/ 2286634 w 2359577"/>
              <a:gd name="connsiteY4" fmla="*/ 2011483 h 2317741"/>
              <a:gd name="connsiteX5" fmla="*/ 593048 w 2359577"/>
              <a:gd name="connsiteY5" fmla="*/ 2317741 h 2317741"/>
              <a:gd name="connsiteX6" fmla="*/ 229771 w 2359577"/>
              <a:gd name="connsiteY6" fmla="*/ 2304641 h 2317741"/>
              <a:gd name="connsiteX7" fmla="*/ 0 w 2359577"/>
              <a:gd name="connsiteY7" fmla="*/ 2279597 h 2317741"/>
              <a:gd name="connsiteX8" fmla="*/ 0 w 2359577"/>
              <a:gd name="connsiteY8" fmla="*/ 301837 h 2317741"/>
              <a:gd name="connsiteX9" fmla="*/ 301837 w 2359577"/>
              <a:gd name="connsiteY9" fmla="*/ 0 h 23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577" h="2317741">
                <a:moveTo>
                  <a:pt x="301837" y="0"/>
                </a:moveTo>
                <a:lnTo>
                  <a:pt x="2057740" y="0"/>
                </a:lnTo>
                <a:cubicBezTo>
                  <a:pt x="2224440" y="0"/>
                  <a:pt x="2359577" y="135137"/>
                  <a:pt x="2359577" y="301837"/>
                </a:cubicBezTo>
                <a:lnTo>
                  <a:pt x="2359577" y="1979836"/>
                </a:lnTo>
                <a:lnTo>
                  <a:pt x="2286634" y="2011483"/>
                </a:lnTo>
                <a:cubicBezTo>
                  <a:pt x="1783193" y="2206798"/>
                  <a:pt x="1206262" y="2317741"/>
                  <a:pt x="593048" y="2317741"/>
                </a:cubicBezTo>
                <a:cubicBezTo>
                  <a:pt x="470405" y="2317741"/>
                  <a:pt x="349214" y="2313304"/>
                  <a:pt x="229771" y="2304641"/>
                </a:cubicBezTo>
                <a:lnTo>
                  <a:pt x="0" y="2279597"/>
                </a:lnTo>
                <a:lnTo>
                  <a:pt x="0" y="301837"/>
                </a:lnTo>
                <a:cubicBezTo>
                  <a:pt x="0" y="135137"/>
                  <a:pt x="135137" y="0"/>
                  <a:pt x="30183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E20149C-79E7-49C2-83BD-8D85DEDE7A3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25316" y="2330244"/>
            <a:ext cx="2359577" cy="2317741"/>
          </a:xfrm>
          <a:custGeom>
            <a:avLst/>
            <a:gdLst>
              <a:gd name="connsiteX0" fmla="*/ 301837 w 2359577"/>
              <a:gd name="connsiteY0" fmla="*/ 0 h 2317741"/>
              <a:gd name="connsiteX1" fmla="*/ 2057740 w 2359577"/>
              <a:gd name="connsiteY1" fmla="*/ 0 h 2317741"/>
              <a:gd name="connsiteX2" fmla="*/ 2359577 w 2359577"/>
              <a:gd name="connsiteY2" fmla="*/ 301837 h 2317741"/>
              <a:gd name="connsiteX3" fmla="*/ 2359577 w 2359577"/>
              <a:gd name="connsiteY3" fmla="*/ 1979836 h 2317741"/>
              <a:gd name="connsiteX4" fmla="*/ 2286634 w 2359577"/>
              <a:gd name="connsiteY4" fmla="*/ 2011483 h 2317741"/>
              <a:gd name="connsiteX5" fmla="*/ 593048 w 2359577"/>
              <a:gd name="connsiteY5" fmla="*/ 2317741 h 2317741"/>
              <a:gd name="connsiteX6" fmla="*/ 229771 w 2359577"/>
              <a:gd name="connsiteY6" fmla="*/ 2304641 h 2317741"/>
              <a:gd name="connsiteX7" fmla="*/ 0 w 2359577"/>
              <a:gd name="connsiteY7" fmla="*/ 2279597 h 2317741"/>
              <a:gd name="connsiteX8" fmla="*/ 0 w 2359577"/>
              <a:gd name="connsiteY8" fmla="*/ 301837 h 2317741"/>
              <a:gd name="connsiteX9" fmla="*/ 301837 w 2359577"/>
              <a:gd name="connsiteY9" fmla="*/ 0 h 23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577" h="2317741">
                <a:moveTo>
                  <a:pt x="301837" y="0"/>
                </a:moveTo>
                <a:lnTo>
                  <a:pt x="2057740" y="0"/>
                </a:lnTo>
                <a:cubicBezTo>
                  <a:pt x="2224440" y="0"/>
                  <a:pt x="2359577" y="135137"/>
                  <a:pt x="2359577" y="301837"/>
                </a:cubicBezTo>
                <a:lnTo>
                  <a:pt x="2359577" y="1979836"/>
                </a:lnTo>
                <a:lnTo>
                  <a:pt x="2286634" y="2011483"/>
                </a:lnTo>
                <a:cubicBezTo>
                  <a:pt x="1783193" y="2206798"/>
                  <a:pt x="1206262" y="2317741"/>
                  <a:pt x="593048" y="2317741"/>
                </a:cubicBezTo>
                <a:cubicBezTo>
                  <a:pt x="470405" y="2317741"/>
                  <a:pt x="349214" y="2313304"/>
                  <a:pt x="229771" y="2304641"/>
                </a:cubicBezTo>
                <a:lnTo>
                  <a:pt x="0" y="2279597"/>
                </a:lnTo>
                <a:lnTo>
                  <a:pt x="0" y="301837"/>
                </a:lnTo>
                <a:cubicBezTo>
                  <a:pt x="0" y="135137"/>
                  <a:pt x="135137" y="0"/>
                  <a:pt x="30183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6F2E8B5-58B2-456E-A791-1CB36090412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260432" y="2330244"/>
            <a:ext cx="2359577" cy="2317741"/>
          </a:xfrm>
          <a:custGeom>
            <a:avLst/>
            <a:gdLst>
              <a:gd name="connsiteX0" fmla="*/ 301837 w 2359577"/>
              <a:gd name="connsiteY0" fmla="*/ 0 h 2317741"/>
              <a:gd name="connsiteX1" fmla="*/ 2057740 w 2359577"/>
              <a:gd name="connsiteY1" fmla="*/ 0 h 2317741"/>
              <a:gd name="connsiteX2" fmla="*/ 2359577 w 2359577"/>
              <a:gd name="connsiteY2" fmla="*/ 301837 h 2317741"/>
              <a:gd name="connsiteX3" fmla="*/ 2359577 w 2359577"/>
              <a:gd name="connsiteY3" fmla="*/ 1979836 h 2317741"/>
              <a:gd name="connsiteX4" fmla="*/ 2286634 w 2359577"/>
              <a:gd name="connsiteY4" fmla="*/ 2011483 h 2317741"/>
              <a:gd name="connsiteX5" fmla="*/ 593048 w 2359577"/>
              <a:gd name="connsiteY5" fmla="*/ 2317741 h 2317741"/>
              <a:gd name="connsiteX6" fmla="*/ 229771 w 2359577"/>
              <a:gd name="connsiteY6" fmla="*/ 2304641 h 2317741"/>
              <a:gd name="connsiteX7" fmla="*/ 0 w 2359577"/>
              <a:gd name="connsiteY7" fmla="*/ 2279597 h 2317741"/>
              <a:gd name="connsiteX8" fmla="*/ 0 w 2359577"/>
              <a:gd name="connsiteY8" fmla="*/ 301837 h 2317741"/>
              <a:gd name="connsiteX9" fmla="*/ 301837 w 2359577"/>
              <a:gd name="connsiteY9" fmla="*/ 0 h 2317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59577" h="2317741">
                <a:moveTo>
                  <a:pt x="301837" y="0"/>
                </a:moveTo>
                <a:lnTo>
                  <a:pt x="2057740" y="0"/>
                </a:lnTo>
                <a:cubicBezTo>
                  <a:pt x="2224440" y="0"/>
                  <a:pt x="2359577" y="135137"/>
                  <a:pt x="2359577" y="301837"/>
                </a:cubicBezTo>
                <a:lnTo>
                  <a:pt x="2359577" y="1979836"/>
                </a:lnTo>
                <a:lnTo>
                  <a:pt x="2286634" y="2011483"/>
                </a:lnTo>
                <a:cubicBezTo>
                  <a:pt x="1783193" y="2206798"/>
                  <a:pt x="1206262" y="2317741"/>
                  <a:pt x="593048" y="2317741"/>
                </a:cubicBezTo>
                <a:cubicBezTo>
                  <a:pt x="470405" y="2317741"/>
                  <a:pt x="349214" y="2313304"/>
                  <a:pt x="229771" y="2304641"/>
                </a:cubicBezTo>
                <a:lnTo>
                  <a:pt x="0" y="2279597"/>
                </a:lnTo>
                <a:lnTo>
                  <a:pt x="0" y="301837"/>
                </a:lnTo>
                <a:cubicBezTo>
                  <a:pt x="0" y="135137"/>
                  <a:pt x="135137" y="0"/>
                  <a:pt x="301837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5BA95C-0816-4264-AC24-7743EBA8B584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BEC274A-E58E-4712-B844-2B5B4F2C40E8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278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 animBg="1"/>
      <p:bldP spid="10" grpId="0" animBg="1"/>
      <p:bldP spid="11" grpId="0" animBg="1"/>
      <p:bldP spid="13" grpId="0"/>
      <p:bldP spid="21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C8A41A-9F31-4393-B83C-097A612761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92200" y="1779884"/>
            <a:ext cx="2501900" cy="3858670"/>
          </a:xfrm>
          <a:custGeom>
            <a:avLst/>
            <a:gdLst>
              <a:gd name="connsiteX0" fmla="*/ 187743 w 2501900"/>
              <a:gd name="connsiteY0" fmla="*/ 0 h 3858670"/>
              <a:gd name="connsiteX1" fmla="*/ 2314157 w 2501900"/>
              <a:gd name="connsiteY1" fmla="*/ 0 h 3858670"/>
              <a:gd name="connsiteX2" fmla="*/ 2501900 w 2501900"/>
              <a:gd name="connsiteY2" fmla="*/ 187743 h 3858670"/>
              <a:gd name="connsiteX3" fmla="*/ 2501900 w 2501900"/>
              <a:gd name="connsiteY3" fmla="*/ 3670927 h 3858670"/>
              <a:gd name="connsiteX4" fmla="*/ 2314157 w 2501900"/>
              <a:gd name="connsiteY4" fmla="*/ 3858670 h 3858670"/>
              <a:gd name="connsiteX5" fmla="*/ 187743 w 2501900"/>
              <a:gd name="connsiteY5" fmla="*/ 3858670 h 3858670"/>
              <a:gd name="connsiteX6" fmla="*/ 0 w 2501900"/>
              <a:gd name="connsiteY6" fmla="*/ 3670927 h 3858670"/>
              <a:gd name="connsiteX7" fmla="*/ 0 w 2501900"/>
              <a:gd name="connsiteY7" fmla="*/ 187743 h 3858670"/>
              <a:gd name="connsiteX8" fmla="*/ 187743 w 2501900"/>
              <a:gd name="connsiteY8" fmla="*/ 0 h 38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900" h="3858670">
                <a:moveTo>
                  <a:pt x="187743" y="0"/>
                </a:moveTo>
                <a:lnTo>
                  <a:pt x="2314157" y="0"/>
                </a:lnTo>
                <a:cubicBezTo>
                  <a:pt x="2417845" y="0"/>
                  <a:pt x="2501900" y="84055"/>
                  <a:pt x="2501900" y="187743"/>
                </a:cubicBezTo>
                <a:lnTo>
                  <a:pt x="2501900" y="3670927"/>
                </a:lnTo>
                <a:cubicBezTo>
                  <a:pt x="2501900" y="3774615"/>
                  <a:pt x="2417845" y="3858670"/>
                  <a:pt x="2314157" y="3858670"/>
                </a:cubicBezTo>
                <a:lnTo>
                  <a:pt x="187743" y="3858670"/>
                </a:lnTo>
                <a:cubicBezTo>
                  <a:pt x="84055" y="3858670"/>
                  <a:pt x="0" y="3774615"/>
                  <a:pt x="0" y="3670927"/>
                </a:cubicBezTo>
                <a:lnTo>
                  <a:pt x="0" y="187743"/>
                </a:lnTo>
                <a:cubicBezTo>
                  <a:pt x="0" y="84055"/>
                  <a:pt x="84055" y="0"/>
                  <a:pt x="1877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495300" dir="10800000" sx="88000" sy="88000" algn="l" rotWithShape="0">
              <a:prstClr val="black">
                <a:alpha val="17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A8A8680-19DC-4C7C-BCB5-8BE4DEBA67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770136" y="2068643"/>
            <a:ext cx="2127446" cy="3281152"/>
          </a:xfrm>
          <a:custGeom>
            <a:avLst/>
            <a:gdLst>
              <a:gd name="connsiteX0" fmla="*/ 187743 w 2501900"/>
              <a:gd name="connsiteY0" fmla="*/ 0 h 3858670"/>
              <a:gd name="connsiteX1" fmla="*/ 2314157 w 2501900"/>
              <a:gd name="connsiteY1" fmla="*/ 0 h 3858670"/>
              <a:gd name="connsiteX2" fmla="*/ 2501900 w 2501900"/>
              <a:gd name="connsiteY2" fmla="*/ 187743 h 3858670"/>
              <a:gd name="connsiteX3" fmla="*/ 2501900 w 2501900"/>
              <a:gd name="connsiteY3" fmla="*/ 3670927 h 3858670"/>
              <a:gd name="connsiteX4" fmla="*/ 2314157 w 2501900"/>
              <a:gd name="connsiteY4" fmla="*/ 3858670 h 3858670"/>
              <a:gd name="connsiteX5" fmla="*/ 187743 w 2501900"/>
              <a:gd name="connsiteY5" fmla="*/ 3858670 h 3858670"/>
              <a:gd name="connsiteX6" fmla="*/ 0 w 2501900"/>
              <a:gd name="connsiteY6" fmla="*/ 3670927 h 3858670"/>
              <a:gd name="connsiteX7" fmla="*/ 0 w 2501900"/>
              <a:gd name="connsiteY7" fmla="*/ 187743 h 3858670"/>
              <a:gd name="connsiteX8" fmla="*/ 187743 w 2501900"/>
              <a:gd name="connsiteY8" fmla="*/ 0 h 38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900" h="3858670">
                <a:moveTo>
                  <a:pt x="187743" y="0"/>
                </a:moveTo>
                <a:lnTo>
                  <a:pt x="2314157" y="0"/>
                </a:lnTo>
                <a:cubicBezTo>
                  <a:pt x="2417845" y="0"/>
                  <a:pt x="2501900" y="84055"/>
                  <a:pt x="2501900" y="187743"/>
                </a:cubicBezTo>
                <a:lnTo>
                  <a:pt x="2501900" y="3670927"/>
                </a:lnTo>
                <a:cubicBezTo>
                  <a:pt x="2501900" y="3774615"/>
                  <a:pt x="2417845" y="3858670"/>
                  <a:pt x="2314157" y="3858670"/>
                </a:cubicBezTo>
                <a:lnTo>
                  <a:pt x="187743" y="3858670"/>
                </a:lnTo>
                <a:cubicBezTo>
                  <a:pt x="84055" y="3858670"/>
                  <a:pt x="0" y="3774615"/>
                  <a:pt x="0" y="3670927"/>
                </a:cubicBezTo>
                <a:lnTo>
                  <a:pt x="0" y="187743"/>
                </a:lnTo>
                <a:cubicBezTo>
                  <a:pt x="0" y="84055"/>
                  <a:pt x="84055" y="0"/>
                  <a:pt x="1877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609600" sx="88000" sy="88000" algn="l" rotWithShape="0">
              <a:prstClr val="black">
                <a:alpha val="16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6EE318-7AB3-4720-9075-16439EDA968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49962" y="1779884"/>
            <a:ext cx="2501900" cy="3858670"/>
          </a:xfrm>
          <a:custGeom>
            <a:avLst/>
            <a:gdLst>
              <a:gd name="connsiteX0" fmla="*/ 187743 w 2501900"/>
              <a:gd name="connsiteY0" fmla="*/ 0 h 3858670"/>
              <a:gd name="connsiteX1" fmla="*/ 2314157 w 2501900"/>
              <a:gd name="connsiteY1" fmla="*/ 0 h 3858670"/>
              <a:gd name="connsiteX2" fmla="*/ 2501900 w 2501900"/>
              <a:gd name="connsiteY2" fmla="*/ 187743 h 3858670"/>
              <a:gd name="connsiteX3" fmla="*/ 2501900 w 2501900"/>
              <a:gd name="connsiteY3" fmla="*/ 3670927 h 3858670"/>
              <a:gd name="connsiteX4" fmla="*/ 2314157 w 2501900"/>
              <a:gd name="connsiteY4" fmla="*/ 3858670 h 3858670"/>
              <a:gd name="connsiteX5" fmla="*/ 187743 w 2501900"/>
              <a:gd name="connsiteY5" fmla="*/ 3858670 h 3858670"/>
              <a:gd name="connsiteX6" fmla="*/ 0 w 2501900"/>
              <a:gd name="connsiteY6" fmla="*/ 3670927 h 3858670"/>
              <a:gd name="connsiteX7" fmla="*/ 0 w 2501900"/>
              <a:gd name="connsiteY7" fmla="*/ 187743 h 3858670"/>
              <a:gd name="connsiteX8" fmla="*/ 187743 w 2501900"/>
              <a:gd name="connsiteY8" fmla="*/ 0 h 385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01900" h="3858670">
                <a:moveTo>
                  <a:pt x="187743" y="0"/>
                </a:moveTo>
                <a:lnTo>
                  <a:pt x="2314157" y="0"/>
                </a:lnTo>
                <a:cubicBezTo>
                  <a:pt x="2417845" y="0"/>
                  <a:pt x="2501900" y="84055"/>
                  <a:pt x="2501900" y="187743"/>
                </a:cubicBezTo>
                <a:lnTo>
                  <a:pt x="2501900" y="3670927"/>
                </a:lnTo>
                <a:cubicBezTo>
                  <a:pt x="2501900" y="3774615"/>
                  <a:pt x="2417845" y="3858670"/>
                  <a:pt x="2314157" y="3858670"/>
                </a:cubicBezTo>
                <a:lnTo>
                  <a:pt x="187743" y="3858670"/>
                </a:lnTo>
                <a:cubicBezTo>
                  <a:pt x="84055" y="3858670"/>
                  <a:pt x="0" y="3774615"/>
                  <a:pt x="0" y="3670927"/>
                </a:cubicBezTo>
                <a:lnTo>
                  <a:pt x="0" y="187743"/>
                </a:lnTo>
                <a:cubicBezTo>
                  <a:pt x="0" y="84055"/>
                  <a:pt x="84055" y="0"/>
                  <a:pt x="187743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270000" dist="609600" sx="88000" sy="88000" algn="l" rotWithShape="0">
              <a:prstClr val="black">
                <a:alpha val="28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020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201B404-FC71-4854-913A-43B7D14F6885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D427C9-3A94-4730-8F39-7F43B5131A2F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Imagen 1" descr="Logotipo&#10;&#10;El contenido generado por IA puede ser incorrecto.">
            <a:extLst>
              <a:ext uri="{FF2B5EF4-FFF2-40B4-BE49-F238E27FC236}">
                <a16:creationId xmlns:a16="http://schemas.microsoft.com/office/drawing/2014/main" id="{24140CB2-7AD1-9500-ADC4-A040CFB9C7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F5C26F03-21E6-14B3-7B40-9A37D95EFF81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9439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4640808-FF49-40B1-9478-5B58095D203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286599" y="3710467"/>
            <a:ext cx="3274244" cy="2233133"/>
          </a:xfrm>
          <a:custGeom>
            <a:avLst/>
            <a:gdLst>
              <a:gd name="connsiteX0" fmla="*/ 279700 w 3274244"/>
              <a:gd name="connsiteY0" fmla="*/ 0 h 2233133"/>
              <a:gd name="connsiteX1" fmla="*/ 2994544 w 3274244"/>
              <a:gd name="connsiteY1" fmla="*/ 0 h 2233133"/>
              <a:gd name="connsiteX2" fmla="*/ 3274244 w 3274244"/>
              <a:gd name="connsiteY2" fmla="*/ 279700 h 2233133"/>
              <a:gd name="connsiteX3" fmla="*/ 3274244 w 3274244"/>
              <a:gd name="connsiteY3" fmla="*/ 1953433 h 2233133"/>
              <a:gd name="connsiteX4" fmla="*/ 2994544 w 3274244"/>
              <a:gd name="connsiteY4" fmla="*/ 2233133 h 2233133"/>
              <a:gd name="connsiteX5" fmla="*/ 279700 w 3274244"/>
              <a:gd name="connsiteY5" fmla="*/ 2233133 h 2233133"/>
              <a:gd name="connsiteX6" fmla="*/ 0 w 3274244"/>
              <a:gd name="connsiteY6" fmla="*/ 1953433 h 2233133"/>
              <a:gd name="connsiteX7" fmla="*/ 0 w 3274244"/>
              <a:gd name="connsiteY7" fmla="*/ 279700 h 2233133"/>
              <a:gd name="connsiteX8" fmla="*/ 279700 w 3274244"/>
              <a:gd name="connsiteY8" fmla="*/ 0 h 2233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74244" h="2233133">
                <a:moveTo>
                  <a:pt x="279700" y="0"/>
                </a:moveTo>
                <a:lnTo>
                  <a:pt x="2994544" y="0"/>
                </a:lnTo>
                <a:cubicBezTo>
                  <a:pt x="3149018" y="0"/>
                  <a:pt x="3274244" y="125226"/>
                  <a:pt x="3274244" y="279700"/>
                </a:cubicBezTo>
                <a:lnTo>
                  <a:pt x="3274244" y="1953433"/>
                </a:lnTo>
                <a:cubicBezTo>
                  <a:pt x="3274244" y="2107907"/>
                  <a:pt x="3149018" y="2233133"/>
                  <a:pt x="2994544" y="2233133"/>
                </a:cubicBezTo>
                <a:lnTo>
                  <a:pt x="279700" y="2233133"/>
                </a:lnTo>
                <a:cubicBezTo>
                  <a:pt x="125226" y="2233133"/>
                  <a:pt x="0" y="2107907"/>
                  <a:pt x="0" y="1953433"/>
                </a:cubicBezTo>
                <a:lnTo>
                  <a:pt x="0" y="279700"/>
                </a:lnTo>
                <a:cubicBezTo>
                  <a:pt x="0" y="125226"/>
                  <a:pt x="125226" y="0"/>
                  <a:pt x="279700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30300" dist="6223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C13D04A-F323-4B74-98EF-4487A994691B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734675" y="1737108"/>
            <a:ext cx="3358812" cy="3675551"/>
          </a:xfrm>
          <a:custGeom>
            <a:avLst/>
            <a:gdLst>
              <a:gd name="connsiteX0" fmla="*/ 420691 w 3358812"/>
              <a:gd name="connsiteY0" fmla="*/ 0 h 3675551"/>
              <a:gd name="connsiteX1" fmla="*/ 2938121 w 3358812"/>
              <a:gd name="connsiteY1" fmla="*/ 0 h 3675551"/>
              <a:gd name="connsiteX2" fmla="*/ 3358812 w 3358812"/>
              <a:gd name="connsiteY2" fmla="*/ 420691 h 3675551"/>
              <a:gd name="connsiteX3" fmla="*/ 3358812 w 3358812"/>
              <a:gd name="connsiteY3" fmla="*/ 3254860 h 3675551"/>
              <a:gd name="connsiteX4" fmla="*/ 2938121 w 3358812"/>
              <a:gd name="connsiteY4" fmla="*/ 3675551 h 3675551"/>
              <a:gd name="connsiteX5" fmla="*/ 420691 w 3358812"/>
              <a:gd name="connsiteY5" fmla="*/ 3675551 h 3675551"/>
              <a:gd name="connsiteX6" fmla="*/ 0 w 3358812"/>
              <a:gd name="connsiteY6" fmla="*/ 3254860 h 3675551"/>
              <a:gd name="connsiteX7" fmla="*/ 0 w 3358812"/>
              <a:gd name="connsiteY7" fmla="*/ 420691 h 3675551"/>
              <a:gd name="connsiteX8" fmla="*/ 420691 w 3358812"/>
              <a:gd name="connsiteY8" fmla="*/ 0 h 3675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8812" h="3675551">
                <a:moveTo>
                  <a:pt x="420691" y="0"/>
                </a:moveTo>
                <a:lnTo>
                  <a:pt x="2938121" y="0"/>
                </a:lnTo>
                <a:cubicBezTo>
                  <a:pt x="3170462" y="0"/>
                  <a:pt x="3358812" y="188350"/>
                  <a:pt x="3358812" y="420691"/>
                </a:cubicBezTo>
                <a:lnTo>
                  <a:pt x="3358812" y="3254860"/>
                </a:lnTo>
                <a:cubicBezTo>
                  <a:pt x="3358812" y="3487201"/>
                  <a:pt x="3170462" y="3675551"/>
                  <a:pt x="2938121" y="3675551"/>
                </a:cubicBezTo>
                <a:lnTo>
                  <a:pt x="420691" y="3675551"/>
                </a:lnTo>
                <a:cubicBezTo>
                  <a:pt x="188350" y="3675551"/>
                  <a:pt x="0" y="3487201"/>
                  <a:pt x="0" y="3254860"/>
                </a:cubicBezTo>
                <a:lnTo>
                  <a:pt x="0" y="420691"/>
                </a:lnTo>
                <a:cubicBezTo>
                  <a:pt x="0" y="188350"/>
                  <a:pt x="188350" y="0"/>
                  <a:pt x="420691" y="0"/>
                </a:cubicBezTo>
                <a:close/>
              </a:path>
            </a:pathLst>
          </a:custGeom>
          <a:solidFill>
            <a:schemeClr val="bg1">
              <a:lumMod val="95000"/>
              <a:alpha val="25000"/>
            </a:schemeClr>
          </a:solidFill>
          <a:effectLst>
            <a:outerShdw blurRad="1130300" dist="6223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marR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Image Placeholder</a:t>
            </a:r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50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2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ráfico 42">
            <a:extLst>
              <a:ext uri="{FF2B5EF4-FFF2-40B4-BE49-F238E27FC236}">
                <a16:creationId xmlns:a16="http://schemas.microsoft.com/office/drawing/2014/main" id="{766FFDA4-C746-9CA0-544C-47A7C36D68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6" y="5997293"/>
            <a:ext cx="758823" cy="834705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216FB2EA-7DCD-9CAB-3A1B-65D7BA2C8F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6" y="4715384"/>
            <a:ext cx="758823" cy="834705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BD358D71-3B90-BF0C-17B5-DB3C483152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0903" y="2959083"/>
            <a:ext cx="758823" cy="834705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66373740-8A0A-B96D-CCB5-6F5E6F8FAC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1043" y="2052061"/>
            <a:ext cx="758823" cy="834705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495B6CBA-BAEC-F0C0-741E-616CD631BE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5133" y="1711111"/>
            <a:ext cx="758823" cy="834705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EDB6CD3E-3CFA-5B6F-D2E2-E0490ECFB5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5133" y="2945461"/>
            <a:ext cx="758823" cy="834705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25F5DC6A-8AC3-E26B-2C40-C6B791E20C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9837" y="2262781"/>
            <a:ext cx="758823" cy="834705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B63ACDE2-4EC7-A51C-8951-F8FA0092B99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88199" y="241590"/>
            <a:ext cx="758823" cy="834705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A63E9DD9-FAAE-8C1D-6756-B727D42815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998" y="5529684"/>
            <a:ext cx="758823" cy="834705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662CAF1-6330-0436-E49E-CB6AA7FB3A3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7676" y="4962914"/>
            <a:ext cx="758823" cy="834705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A2A722C8-1A42-615B-27E2-35F84A337F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79" y="4247775"/>
            <a:ext cx="758823" cy="834705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E22EF6C7-D53E-B775-A6E9-07E40D5C00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81" y="5551302"/>
            <a:ext cx="758823" cy="834705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9913389-D143-427B-9746-EF1001FA685D}"/>
              </a:ext>
            </a:extLst>
          </p:cNvPr>
          <p:cNvSpPr/>
          <p:nvPr userDrawn="1"/>
        </p:nvSpPr>
        <p:spPr>
          <a:xfrm flipH="1" flipV="1">
            <a:off x="0" y="-3"/>
            <a:ext cx="12192000" cy="6858000"/>
          </a:xfrm>
          <a:custGeom>
            <a:avLst/>
            <a:gdLst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3418462 w 12192000"/>
              <a:gd name="connsiteY3" fmla="*/ 1259120 h 6858000"/>
              <a:gd name="connsiteX4" fmla="*/ 3418618 w 12192000"/>
              <a:gd name="connsiteY4" fmla="*/ 1259993 h 6858000"/>
              <a:gd name="connsiteX5" fmla="*/ 3419024 w 12192000"/>
              <a:gd name="connsiteY5" fmla="*/ 1259444 h 6858000"/>
              <a:gd name="connsiteX6" fmla="*/ 7965465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1453891 w 12192000"/>
              <a:gd name="connsiteY9" fmla="*/ 6858000 h 6858000"/>
              <a:gd name="connsiteX10" fmla="*/ 11412751 w 12192000"/>
              <a:gd name="connsiteY10" fmla="*/ 6815162 h 6858000"/>
              <a:gd name="connsiteX11" fmla="*/ 11289597 w 12192000"/>
              <a:gd name="connsiteY11" fmla="*/ 6217433 h 6858000"/>
              <a:gd name="connsiteX12" fmla="*/ 11169959 w 12192000"/>
              <a:gd name="connsiteY12" fmla="*/ 5812733 h 6858000"/>
              <a:gd name="connsiteX13" fmla="*/ 10803229 w 12192000"/>
              <a:gd name="connsiteY13" fmla="*/ 5927798 h 6858000"/>
              <a:gd name="connsiteX14" fmla="*/ 10019849 w 12192000"/>
              <a:gd name="connsiteY14" fmla="*/ 6076112 h 6858000"/>
              <a:gd name="connsiteX15" fmla="*/ 9636342 w 12192000"/>
              <a:gd name="connsiteY15" fmla="*/ 5271760 h 6858000"/>
              <a:gd name="connsiteX16" fmla="*/ 9525372 w 12192000"/>
              <a:gd name="connsiteY16" fmla="*/ 4836737 h 6858000"/>
              <a:gd name="connsiteX17" fmla="*/ 9206679 w 12192000"/>
              <a:gd name="connsiteY17" fmla="*/ 4887483 h 6858000"/>
              <a:gd name="connsiteX18" fmla="*/ 9147680 w 12192000"/>
              <a:gd name="connsiteY18" fmla="*/ 4924210 h 6858000"/>
              <a:gd name="connsiteX19" fmla="*/ 9124161 w 12192000"/>
              <a:gd name="connsiteY19" fmla="*/ 4944484 h 6858000"/>
              <a:gd name="connsiteX20" fmla="*/ 9042018 w 12192000"/>
              <a:gd name="connsiteY20" fmla="*/ 4989282 h 6858000"/>
              <a:gd name="connsiteX21" fmla="*/ 8921199 w 12192000"/>
              <a:gd name="connsiteY21" fmla="*/ 5062844 h 6858000"/>
              <a:gd name="connsiteX22" fmla="*/ 8321246 w 12192000"/>
              <a:gd name="connsiteY22" fmla="*/ 5086583 h 6858000"/>
              <a:gd name="connsiteX23" fmla="*/ 8028426 w 12192000"/>
              <a:gd name="connsiteY23" fmla="*/ 4369922 h 6858000"/>
              <a:gd name="connsiteX24" fmla="*/ 7910835 w 12192000"/>
              <a:gd name="connsiteY24" fmla="*/ 3931077 h 6858000"/>
              <a:gd name="connsiteX25" fmla="*/ 7310682 w 12192000"/>
              <a:gd name="connsiteY25" fmla="*/ 4052693 h 6858000"/>
              <a:gd name="connsiteX26" fmla="*/ 6686835 w 12192000"/>
              <a:gd name="connsiteY26" fmla="*/ 4169457 h 6858000"/>
              <a:gd name="connsiteX27" fmla="*/ 6360308 w 12192000"/>
              <a:gd name="connsiteY27" fmla="*/ 3612051 h 6858000"/>
              <a:gd name="connsiteX28" fmla="*/ 6351881 w 12192000"/>
              <a:gd name="connsiteY28" fmla="*/ 3403504 h 6858000"/>
              <a:gd name="connsiteX29" fmla="*/ 6348681 w 12192000"/>
              <a:gd name="connsiteY29" fmla="*/ 3342060 h 6858000"/>
              <a:gd name="connsiteX30" fmla="*/ 6350035 w 12192000"/>
              <a:gd name="connsiteY30" fmla="*/ 3334078 h 6858000"/>
              <a:gd name="connsiteX31" fmla="*/ 6349219 w 12192000"/>
              <a:gd name="connsiteY31" fmla="*/ 3285618 h 6858000"/>
              <a:gd name="connsiteX32" fmla="*/ 6242624 w 12192000"/>
              <a:gd name="connsiteY32" fmla="*/ 3041905 h 6858000"/>
              <a:gd name="connsiteX33" fmla="*/ 6219524 w 12192000"/>
              <a:gd name="connsiteY33" fmla="*/ 3024059 h 6858000"/>
              <a:gd name="connsiteX34" fmla="*/ 6329195 w 12192000"/>
              <a:gd name="connsiteY34" fmla="*/ 2834103 h 6858000"/>
              <a:gd name="connsiteX35" fmla="*/ 0 w 12192000"/>
              <a:gd name="connsiteY35" fmla="*/ 0 h 6858000"/>
              <a:gd name="connsiteX36" fmla="*/ 7965461 w 12192000"/>
              <a:gd name="connsiteY36" fmla="*/ 0 h 6858000"/>
              <a:gd name="connsiteX37" fmla="*/ 6331536 w 12192000"/>
              <a:gd name="connsiteY37" fmla="*/ 2830043 h 6858000"/>
              <a:gd name="connsiteX38" fmla="*/ 6210400 w 12192000"/>
              <a:gd name="connsiteY38" fmla="*/ 3039855 h 6858000"/>
              <a:gd name="connsiteX39" fmla="*/ 6153762 w 12192000"/>
              <a:gd name="connsiteY39" fmla="*/ 3040629 h 6858000"/>
              <a:gd name="connsiteX40" fmla="*/ 5850888 w 12192000"/>
              <a:gd name="connsiteY40" fmla="*/ 3174553 h 6858000"/>
              <a:gd name="connsiteX41" fmla="*/ 5167421 w 12192000"/>
              <a:gd name="connsiteY41" fmla="*/ 3256896 h 6858000"/>
              <a:gd name="connsiteX42" fmla="*/ 4859578 w 12192000"/>
              <a:gd name="connsiteY42" fmla="*/ 2505059 h 6858000"/>
              <a:gd name="connsiteX43" fmla="*/ 4739941 w 12192000"/>
              <a:gd name="connsiteY43" fmla="*/ 2100360 h 6858000"/>
              <a:gd name="connsiteX44" fmla="*/ 4373210 w 12192000"/>
              <a:gd name="connsiteY44" fmla="*/ 2215424 h 6858000"/>
              <a:gd name="connsiteX45" fmla="*/ 3589832 w 12192000"/>
              <a:gd name="connsiteY45" fmla="*/ 2363739 h 6858000"/>
              <a:gd name="connsiteX46" fmla="*/ 3206324 w 12192000"/>
              <a:gd name="connsiteY46" fmla="*/ 1559387 h 6858000"/>
              <a:gd name="connsiteX47" fmla="*/ 3095355 w 12192000"/>
              <a:gd name="connsiteY47" fmla="*/ 1124364 h 6858000"/>
              <a:gd name="connsiteX48" fmla="*/ 2776662 w 12192000"/>
              <a:gd name="connsiteY48" fmla="*/ 1175111 h 6858000"/>
              <a:gd name="connsiteX49" fmla="*/ 2717662 w 12192000"/>
              <a:gd name="connsiteY49" fmla="*/ 1211837 h 6858000"/>
              <a:gd name="connsiteX50" fmla="*/ 2694143 w 12192000"/>
              <a:gd name="connsiteY50" fmla="*/ 1232111 h 6858000"/>
              <a:gd name="connsiteX51" fmla="*/ 2612003 w 12192000"/>
              <a:gd name="connsiteY51" fmla="*/ 1276911 h 6858000"/>
              <a:gd name="connsiteX52" fmla="*/ 2491182 w 12192000"/>
              <a:gd name="connsiteY52" fmla="*/ 1350471 h 6858000"/>
              <a:gd name="connsiteX53" fmla="*/ 1891229 w 12192000"/>
              <a:gd name="connsiteY53" fmla="*/ 1374211 h 6858000"/>
              <a:gd name="connsiteX54" fmla="*/ 1598408 w 12192000"/>
              <a:gd name="connsiteY54" fmla="*/ 657549 h 6858000"/>
              <a:gd name="connsiteX55" fmla="*/ 1480818 w 12192000"/>
              <a:gd name="connsiteY55" fmla="*/ 218704 h 6858000"/>
              <a:gd name="connsiteX56" fmla="*/ 880664 w 12192000"/>
              <a:gd name="connsiteY56" fmla="*/ 340320 h 6858000"/>
              <a:gd name="connsiteX57" fmla="*/ 256820 w 12192000"/>
              <a:gd name="connsiteY57" fmla="*/ 457086 h 6858000"/>
              <a:gd name="connsiteX58" fmla="*/ 7821 w 12192000"/>
              <a:gd name="connsiteY58" fmla="*/ 218775 h 6858000"/>
              <a:gd name="connsiteX59" fmla="*/ 0 w 12192000"/>
              <a:gd name="connsiteY59" fmla="*/ 200305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2624 w 12192000"/>
              <a:gd name="connsiteY34" fmla="*/ 3041905 h 6858000"/>
              <a:gd name="connsiteX35" fmla="*/ 6207618 w 12192000"/>
              <a:gd name="connsiteY35" fmla="*/ 3047871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400 w 12192000"/>
              <a:gd name="connsiteY41" fmla="*/ 3039855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7387 w 12192000"/>
              <a:gd name="connsiteY34" fmla="*/ 3056192 h 6858000"/>
              <a:gd name="connsiteX35" fmla="*/ 6207618 w 12192000"/>
              <a:gd name="connsiteY35" fmla="*/ 3047871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400 w 12192000"/>
              <a:gd name="connsiteY41" fmla="*/ 3039855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7387 w 12192000"/>
              <a:gd name="connsiteY34" fmla="*/ 3056192 h 6858000"/>
              <a:gd name="connsiteX35" fmla="*/ 6207618 w 12192000"/>
              <a:gd name="connsiteY35" fmla="*/ 3047871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177062 w 12192000"/>
              <a:gd name="connsiteY41" fmla="*/ 2999374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  <a:gd name="connsiteX0" fmla="*/ 9848479 w 12192000"/>
              <a:gd name="connsiteY0" fmla="*/ 4971492 h 6858000"/>
              <a:gd name="connsiteX1" fmla="*/ 9848637 w 12192000"/>
              <a:gd name="connsiteY1" fmla="*/ 4972367 h 6858000"/>
              <a:gd name="connsiteX2" fmla="*/ 9849043 w 12192000"/>
              <a:gd name="connsiteY2" fmla="*/ 4971818 h 6858000"/>
              <a:gd name="connsiteX3" fmla="*/ 9848479 w 12192000"/>
              <a:gd name="connsiteY3" fmla="*/ 4971492 h 6858000"/>
              <a:gd name="connsiteX4" fmla="*/ 3418462 w 12192000"/>
              <a:gd name="connsiteY4" fmla="*/ 1259120 h 6858000"/>
              <a:gd name="connsiteX5" fmla="*/ 3418618 w 12192000"/>
              <a:gd name="connsiteY5" fmla="*/ 1259993 h 6858000"/>
              <a:gd name="connsiteX6" fmla="*/ 3419024 w 12192000"/>
              <a:gd name="connsiteY6" fmla="*/ 1259444 h 6858000"/>
              <a:gd name="connsiteX7" fmla="*/ 3418462 w 12192000"/>
              <a:gd name="connsiteY7" fmla="*/ 1259120 h 6858000"/>
              <a:gd name="connsiteX8" fmla="*/ 7965465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11453891 w 12192000"/>
              <a:gd name="connsiteY11" fmla="*/ 6858000 h 6858000"/>
              <a:gd name="connsiteX12" fmla="*/ 11412751 w 12192000"/>
              <a:gd name="connsiteY12" fmla="*/ 6815162 h 6858000"/>
              <a:gd name="connsiteX13" fmla="*/ 11289597 w 12192000"/>
              <a:gd name="connsiteY13" fmla="*/ 6217433 h 6858000"/>
              <a:gd name="connsiteX14" fmla="*/ 11169959 w 12192000"/>
              <a:gd name="connsiteY14" fmla="*/ 5812733 h 6858000"/>
              <a:gd name="connsiteX15" fmla="*/ 10803229 w 12192000"/>
              <a:gd name="connsiteY15" fmla="*/ 5927798 h 6858000"/>
              <a:gd name="connsiteX16" fmla="*/ 10019849 w 12192000"/>
              <a:gd name="connsiteY16" fmla="*/ 6076112 h 6858000"/>
              <a:gd name="connsiteX17" fmla="*/ 9636342 w 12192000"/>
              <a:gd name="connsiteY17" fmla="*/ 5271760 h 6858000"/>
              <a:gd name="connsiteX18" fmla="*/ 9525372 w 12192000"/>
              <a:gd name="connsiteY18" fmla="*/ 4836737 h 6858000"/>
              <a:gd name="connsiteX19" fmla="*/ 9206679 w 12192000"/>
              <a:gd name="connsiteY19" fmla="*/ 4887483 h 6858000"/>
              <a:gd name="connsiteX20" fmla="*/ 9147680 w 12192000"/>
              <a:gd name="connsiteY20" fmla="*/ 4924210 h 6858000"/>
              <a:gd name="connsiteX21" fmla="*/ 9124161 w 12192000"/>
              <a:gd name="connsiteY21" fmla="*/ 4944484 h 6858000"/>
              <a:gd name="connsiteX22" fmla="*/ 9042018 w 12192000"/>
              <a:gd name="connsiteY22" fmla="*/ 4989282 h 6858000"/>
              <a:gd name="connsiteX23" fmla="*/ 8921199 w 12192000"/>
              <a:gd name="connsiteY23" fmla="*/ 5062844 h 6858000"/>
              <a:gd name="connsiteX24" fmla="*/ 8321246 w 12192000"/>
              <a:gd name="connsiteY24" fmla="*/ 5086583 h 6858000"/>
              <a:gd name="connsiteX25" fmla="*/ 8028426 w 12192000"/>
              <a:gd name="connsiteY25" fmla="*/ 4369922 h 6858000"/>
              <a:gd name="connsiteX26" fmla="*/ 7910835 w 12192000"/>
              <a:gd name="connsiteY26" fmla="*/ 3931077 h 6858000"/>
              <a:gd name="connsiteX27" fmla="*/ 7310682 w 12192000"/>
              <a:gd name="connsiteY27" fmla="*/ 4052693 h 6858000"/>
              <a:gd name="connsiteX28" fmla="*/ 6686835 w 12192000"/>
              <a:gd name="connsiteY28" fmla="*/ 4169457 h 6858000"/>
              <a:gd name="connsiteX29" fmla="*/ 6360308 w 12192000"/>
              <a:gd name="connsiteY29" fmla="*/ 3612051 h 6858000"/>
              <a:gd name="connsiteX30" fmla="*/ 6351881 w 12192000"/>
              <a:gd name="connsiteY30" fmla="*/ 3403504 h 6858000"/>
              <a:gd name="connsiteX31" fmla="*/ 6348681 w 12192000"/>
              <a:gd name="connsiteY31" fmla="*/ 3342060 h 6858000"/>
              <a:gd name="connsiteX32" fmla="*/ 6350035 w 12192000"/>
              <a:gd name="connsiteY32" fmla="*/ 3334078 h 6858000"/>
              <a:gd name="connsiteX33" fmla="*/ 6349219 w 12192000"/>
              <a:gd name="connsiteY33" fmla="*/ 3285618 h 6858000"/>
              <a:gd name="connsiteX34" fmla="*/ 6247387 w 12192000"/>
              <a:gd name="connsiteY34" fmla="*/ 3056192 h 6858000"/>
              <a:gd name="connsiteX35" fmla="*/ 6207618 w 12192000"/>
              <a:gd name="connsiteY35" fmla="*/ 3047871 h 6858000"/>
              <a:gd name="connsiteX36" fmla="*/ 6329195 w 12192000"/>
              <a:gd name="connsiteY36" fmla="*/ 2834103 h 6858000"/>
              <a:gd name="connsiteX37" fmla="*/ 7965465 w 12192000"/>
              <a:gd name="connsiteY37" fmla="*/ 0 h 6858000"/>
              <a:gd name="connsiteX38" fmla="*/ 0 w 12192000"/>
              <a:gd name="connsiteY38" fmla="*/ 0 h 6858000"/>
              <a:gd name="connsiteX39" fmla="*/ 7965461 w 12192000"/>
              <a:gd name="connsiteY39" fmla="*/ 0 h 6858000"/>
              <a:gd name="connsiteX40" fmla="*/ 6331536 w 12192000"/>
              <a:gd name="connsiteY40" fmla="*/ 2830043 h 6858000"/>
              <a:gd name="connsiteX41" fmla="*/ 6210399 w 12192000"/>
              <a:gd name="connsiteY41" fmla="*/ 3042236 h 6858000"/>
              <a:gd name="connsiteX42" fmla="*/ 6153762 w 12192000"/>
              <a:gd name="connsiteY42" fmla="*/ 3040629 h 6858000"/>
              <a:gd name="connsiteX43" fmla="*/ 5850888 w 12192000"/>
              <a:gd name="connsiteY43" fmla="*/ 3174553 h 6858000"/>
              <a:gd name="connsiteX44" fmla="*/ 5167421 w 12192000"/>
              <a:gd name="connsiteY44" fmla="*/ 3256896 h 6858000"/>
              <a:gd name="connsiteX45" fmla="*/ 4859578 w 12192000"/>
              <a:gd name="connsiteY45" fmla="*/ 2505059 h 6858000"/>
              <a:gd name="connsiteX46" fmla="*/ 4739941 w 12192000"/>
              <a:gd name="connsiteY46" fmla="*/ 2100360 h 6858000"/>
              <a:gd name="connsiteX47" fmla="*/ 4373210 w 12192000"/>
              <a:gd name="connsiteY47" fmla="*/ 2215424 h 6858000"/>
              <a:gd name="connsiteX48" fmla="*/ 3589832 w 12192000"/>
              <a:gd name="connsiteY48" fmla="*/ 2363739 h 6858000"/>
              <a:gd name="connsiteX49" fmla="*/ 3206324 w 12192000"/>
              <a:gd name="connsiteY49" fmla="*/ 1559387 h 6858000"/>
              <a:gd name="connsiteX50" fmla="*/ 3095355 w 12192000"/>
              <a:gd name="connsiteY50" fmla="*/ 1124364 h 6858000"/>
              <a:gd name="connsiteX51" fmla="*/ 2776662 w 12192000"/>
              <a:gd name="connsiteY51" fmla="*/ 1175111 h 6858000"/>
              <a:gd name="connsiteX52" fmla="*/ 2717662 w 12192000"/>
              <a:gd name="connsiteY52" fmla="*/ 1211837 h 6858000"/>
              <a:gd name="connsiteX53" fmla="*/ 2694143 w 12192000"/>
              <a:gd name="connsiteY53" fmla="*/ 1232111 h 6858000"/>
              <a:gd name="connsiteX54" fmla="*/ 2612003 w 12192000"/>
              <a:gd name="connsiteY54" fmla="*/ 1276911 h 6858000"/>
              <a:gd name="connsiteX55" fmla="*/ 2491182 w 12192000"/>
              <a:gd name="connsiteY55" fmla="*/ 1350471 h 6858000"/>
              <a:gd name="connsiteX56" fmla="*/ 1891229 w 12192000"/>
              <a:gd name="connsiteY56" fmla="*/ 1374211 h 6858000"/>
              <a:gd name="connsiteX57" fmla="*/ 1598408 w 12192000"/>
              <a:gd name="connsiteY57" fmla="*/ 657549 h 6858000"/>
              <a:gd name="connsiteX58" fmla="*/ 1480818 w 12192000"/>
              <a:gd name="connsiteY58" fmla="*/ 218704 h 6858000"/>
              <a:gd name="connsiteX59" fmla="*/ 880664 w 12192000"/>
              <a:gd name="connsiteY59" fmla="*/ 340320 h 6858000"/>
              <a:gd name="connsiteX60" fmla="*/ 256820 w 12192000"/>
              <a:gd name="connsiteY60" fmla="*/ 457086 h 6858000"/>
              <a:gd name="connsiteX61" fmla="*/ 7821 w 12192000"/>
              <a:gd name="connsiteY61" fmla="*/ 218775 h 6858000"/>
              <a:gd name="connsiteX62" fmla="*/ 0 w 12192000"/>
              <a:gd name="connsiteY62" fmla="*/ 200305 h 6858000"/>
              <a:gd name="connsiteX63" fmla="*/ 0 w 12192000"/>
              <a:gd name="connsiteY6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2192000" h="6858000">
                <a:moveTo>
                  <a:pt x="9848479" y="4971492"/>
                </a:moveTo>
                <a:lnTo>
                  <a:pt x="9848637" y="4972367"/>
                </a:lnTo>
                <a:lnTo>
                  <a:pt x="9849043" y="4971818"/>
                </a:lnTo>
                <a:lnTo>
                  <a:pt x="9848479" y="4971492"/>
                </a:lnTo>
                <a:close/>
                <a:moveTo>
                  <a:pt x="3418462" y="1259120"/>
                </a:moveTo>
                <a:lnTo>
                  <a:pt x="3418618" y="1259993"/>
                </a:lnTo>
                <a:lnTo>
                  <a:pt x="3419024" y="1259444"/>
                </a:lnTo>
                <a:lnTo>
                  <a:pt x="3418462" y="1259120"/>
                </a:lnTo>
                <a:close/>
                <a:moveTo>
                  <a:pt x="796546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1453891" y="6858000"/>
                </a:lnTo>
                <a:lnTo>
                  <a:pt x="11412751" y="6815162"/>
                </a:lnTo>
                <a:cubicBezTo>
                  <a:pt x="11279527" y="6642192"/>
                  <a:pt x="11285140" y="6420212"/>
                  <a:pt x="11289597" y="6217433"/>
                </a:cubicBezTo>
                <a:cubicBezTo>
                  <a:pt x="11290419" y="6032434"/>
                  <a:pt x="11300666" y="5861703"/>
                  <a:pt x="11169959" y="5812733"/>
                </a:cubicBezTo>
                <a:cubicBezTo>
                  <a:pt x="11036454" y="5753316"/>
                  <a:pt x="10925062" y="5839160"/>
                  <a:pt x="10803229" y="5927798"/>
                </a:cubicBezTo>
                <a:cubicBezTo>
                  <a:pt x="10606207" y="6070182"/>
                  <a:pt x="10391084" y="6228612"/>
                  <a:pt x="10019849" y="6076112"/>
                </a:cubicBezTo>
                <a:cubicBezTo>
                  <a:pt x="9624919" y="5918754"/>
                  <a:pt x="9634971" y="5580093"/>
                  <a:pt x="9636342" y="5271760"/>
                </a:cubicBezTo>
                <a:cubicBezTo>
                  <a:pt x="9640988" y="5080134"/>
                  <a:pt x="9641813" y="4895127"/>
                  <a:pt x="9525372" y="4836737"/>
                </a:cubicBezTo>
                <a:cubicBezTo>
                  <a:pt x="9426009" y="4779369"/>
                  <a:pt x="9318729" y="4821762"/>
                  <a:pt x="9206679" y="4887483"/>
                </a:cubicBezTo>
                <a:lnTo>
                  <a:pt x="9147680" y="4924210"/>
                </a:lnTo>
                <a:lnTo>
                  <a:pt x="9124161" y="4944484"/>
                </a:lnTo>
                <a:lnTo>
                  <a:pt x="9042018" y="4989282"/>
                </a:lnTo>
                <a:lnTo>
                  <a:pt x="8921199" y="5062844"/>
                </a:lnTo>
                <a:cubicBezTo>
                  <a:pt x="8744839" y="5158918"/>
                  <a:pt x="8552648" y="5213563"/>
                  <a:pt x="8321246" y="5086583"/>
                </a:cubicBezTo>
                <a:cubicBezTo>
                  <a:pt x="8019331" y="4921112"/>
                  <a:pt x="8022479" y="4640295"/>
                  <a:pt x="8028426" y="4369922"/>
                </a:cubicBezTo>
                <a:cubicBezTo>
                  <a:pt x="8033074" y="4178294"/>
                  <a:pt x="8036699" y="4003744"/>
                  <a:pt x="7910835" y="3931077"/>
                </a:cubicBezTo>
                <a:cubicBezTo>
                  <a:pt x="7751855" y="3839289"/>
                  <a:pt x="7522735" y="3945483"/>
                  <a:pt x="7310682" y="4052693"/>
                </a:cubicBezTo>
                <a:cubicBezTo>
                  <a:pt x="7088187" y="4162702"/>
                  <a:pt x="6869515" y="4266090"/>
                  <a:pt x="6686835" y="4169457"/>
                </a:cubicBezTo>
                <a:cubicBezTo>
                  <a:pt x="6439760" y="4046679"/>
                  <a:pt x="6378761" y="3842546"/>
                  <a:pt x="6360308" y="3612051"/>
                </a:cubicBezTo>
                <a:lnTo>
                  <a:pt x="6351881" y="3403504"/>
                </a:lnTo>
                <a:lnTo>
                  <a:pt x="6348681" y="3342060"/>
                </a:lnTo>
                <a:lnTo>
                  <a:pt x="6350035" y="3334078"/>
                </a:lnTo>
                <a:lnTo>
                  <a:pt x="6349219" y="3285618"/>
                </a:lnTo>
                <a:cubicBezTo>
                  <a:pt x="6347858" y="3165593"/>
                  <a:pt x="6299835" y="3103033"/>
                  <a:pt x="6247387" y="3056192"/>
                </a:cubicBezTo>
                <a:lnTo>
                  <a:pt x="6207618" y="3047871"/>
                </a:lnTo>
                <a:cubicBezTo>
                  <a:pt x="6244175" y="2984552"/>
                  <a:pt x="6292638" y="2897422"/>
                  <a:pt x="6329195" y="2834103"/>
                </a:cubicBezTo>
                <a:lnTo>
                  <a:pt x="7965465" y="0"/>
                </a:lnTo>
                <a:close/>
                <a:moveTo>
                  <a:pt x="0" y="0"/>
                </a:moveTo>
                <a:lnTo>
                  <a:pt x="7965461" y="0"/>
                </a:lnTo>
                <a:lnTo>
                  <a:pt x="6331536" y="2830043"/>
                </a:lnTo>
                <a:lnTo>
                  <a:pt x="6210399" y="3042236"/>
                </a:lnTo>
                <a:lnTo>
                  <a:pt x="6153762" y="3040629"/>
                </a:lnTo>
                <a:cubicBezTo>
                  <a:pt x="6034881" y="3053073"/>
                  <a:pt x="5940096" y="3115652"/>
                  <a:pt x="5850888" y="3174553"/>
                </a:cubicBezTo>
                <a:cubicBezTo>
                  <a:pt x="5661517" y="3303686"/>
                  <a:pt x="5475961" y="3426194"/>
                  <a:pt x="5167421" y="3256896"/>
                </a:cubicBezTo>
                <a:cubicBezTo>
                  <a:pt x="4845636" y="3079939"/>
                  <a:pt x="4853635" y="2775431"/>
                  <a:pt x="4859578" y="2505059"/>
                </a:cubicBezTo>
                <a:cubicBezTo>
                  <a:pt x="4860401" y="2320061"/>
                  <a:pt x="4870650" y="2149331"/>
                  <a:pt x="4739941" y="2100360"/>
                </a:cubicBezTo>
                <a:cubicBezTo>
                  <a:pt x="4606435" y="2040942"/>
                  <a:pt x="4495042" y="2126786"/>
                  <a:pt x="4373210" y="2215424"/>
                </a:cubicBezTo>
                <a:cubicBezTo>
                  <a:pt x="4176188" y="2357808"/>
                  <a:pt x="3961067" y="2516240"/>
                  <a:pt x="3589832" y="2363739"/>
                </a:cubicBezTo>
                <a:cubicBezTo>
                  <a:pt x="3194902" y="2206382"/>
                  <a:pt x="3204954" y="1867721"/>
                  <a:pt x="3206324" y="1559387"/>
                </a:cubicBezTo>
                <a:cubicBezTo>
                  <a:pt x="3210971" y="1367762"/>
                  <a:pt x="3211796" y="1182755"/>
                  <a:pt x="3095355" y="1124364"/>
                </a:cubicBezTo>
                <a:cubicBezTo>
                  <a:pt x="2995992" y="1066997"/>
                  <a:pt x="2888711" y="1109389"/>
                  <a:pt x="2776662" y="1175111"/>
                </a:cubicBezTo>
                <a:lnTo>
                  <a:pt x="2717662" y="1211837"/>
                </a:lnTo>
                <a:lnTo>
                  <a:pt x="2694143" y="1232111"/>
                </a:lnTo>
                <a:lnTo>
                  <a:pt x="2612003" y="1276911"/>
                </a:lnTo>
                <a:lnTo>
                  <a:pt x="2491182" y="1350471"/>
                </a:lnTo>
                <a:cubicBezTo>
                  <a:pt x="2314822" y="1446546"/>
                  <a:pt x="2122633" y="1501192"/>
                  <a:pt x="1891229" y="1374211"/>
                </a:cubicBezTo>
                <a:cubicBezTo>
                  <a:pt x="1589315" y="1208740"/>
                  <a:pt x="1592463" y="927924"/>
                  <a:pt x="1598408" y="657549"/>
                </a:cubicBezTo>
                <a:cubicBezTo>
                  <a:pt x="1603056" y="465922"/>
                  <a:pt x="1606681" y="291372"/>
                  <a:pt x="1480818" y="218704"/>
                </a:cubicBezTo>
                <a:cubicBezTo>
                  <a:pt x="1321837" y="126917"/>
                  <a:pt x="1092718" y="233111"/>
                  <a:pt x="880664" y="340320"/>
                </a:cubicBezTo>
                <a:cubicBezTo>
                  <a:pt x="658169" y="450330"/>
                  <a:pt x="439497" y="553718"/>
                  <a:pt x="256820" y="457086"/>
                </a:cubicBezTo>
                <a:cubicBezTo>
                  <a:pt x="133281" y="395697"/>
                  <a:pt x="56262" y="313968"/>
                  <a:pt x="7821" y="218775"/>
                </a:cubicBezTo>
                <a:lnTo>
                  <a:pt x="0" y="20030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CF2EFC-C477-453B-92F8-9A22946DB3D6}"/>
              </a:ext>
            </a:extLst>
          </p:cNvPr>
          <p:cNvGrpSpPr/>
          <p:nvPr userDrawn="1"/>
        </p:nvGrpSpPr>
        <p:grpSpPr>
          <a:xfrm>
            <a:off x="0" y="910846"/>
            <a:ext cx="9886231" cy="5947154"/>
            <a:chOff x="0" y="910846"/>
            <a:chExt cx="9886231" cy="59471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5D848C68-2AD4-4B05-B09C-4952D1C49A4D}"/>
                </a:ext>
              </a:extLst>
            </p:cNvPr>
            <p:cNvSpPr/>
            <p:nvPr userDrawn="1"/>
          </p:nvSpPr>
          <p:spPr>
            <a:xfrm flipH="1">
              <a:off x="0" y="910846"/>
              <a:ext cx="9886231" cy="5947154"/>
            </a:xfrm>
            <a:custGeom>
              <a:avLst/>
              <a:gdLst>
                <a:gd name="connsiteX0" fmla="*/ 3506461 w 9886230"/>
                <a:gd name="connsiteY0" fmla="*/ 5598007 h 5947154"/>
                <a:gd name="connsiteX1" fmla="*/ 3506868 w 9886230"/>
                <a:gd name="connsiteY1" fmla="*/ 5598556 h 5947154"/>
                <a:gd name="connsiteX2" fmla="*/ 3506305 w 9886230"/>
                <a:gd name="connsiteY2" fmla="*/ 5598880 h 5947154"/>
                <a:gd name="connsiteX3" fmla="*/ 1814508 w 9886230"/>
                <a:gd name="connsiteY3" fmla="*/ 5598007 h 5947154"/>
                <a:gd name="connsiteX4" fmla="*/ 1814352 w 9886230"/>
                <a:gd name="connsiteY4" fmla="*/ 5598880 h 5947154"/>
                <a:gd name="connsiteX5" fmla="*/ 1814914 w 9886230"/>
                <a:gd name="connsiteY5" fmla="*/ 5598556 h 5947154"/>
                <a:gd name="connsiteX6" fmla="*/ 3865223 w 9886230"/>
                <a:gd name="connsiteY6" fmla="*/ 3518710 h 5947154"/>
                <a:gd name="connsiteX7" fmla="*/ 4246778 w 9886230"/>
                <a:gd name="connsiteY7" fmla="*/ 3683447 h 5947154"/>
                <a:gd name="connsiteX8" fmla="*/ 4549652 w 9886230"/>
                <a:gd name="connsiteY8" fmla="*/ 3817371 h 5947154"/>
                <a:gd name="connsiteX9" fmla="*/ 4606290 w 9886230"/>
                <a:gd name="connsiteY9" fmla="*/ 3818145 h 5947154"/>
                <a:gd name="connsiteX10" fmla="*/ 4727426 w 9886230"/>
                <a:gd name="connsiteY10" fmla="*/ 4027957 h 5947154"/>
                <a:gd name="connsiteX11" fmla="*/ 4947436 w 9886230"/>
                <a:gd name="connsiteY11" fmla="*/ 4409025 h 5947154"/>
                <a:gd name="connsiteX12" fmla="*/ 4947456 w 9886230"/>
                <a:gd name="connsiteY12" fmla="*/ 4487335 h 5947154"/>
                <a:gd name="connsiteX13" fmla="*/ 4827784 w 9886230"/>
                <a:gd name="connsiteY13" fmla="*/ 4757640 h 5947154"/>
                <a:gd name="connsiteX14" fmla="*/ 4461053 w 9886230"/>
                <a:gd name="connsiteY14" fmla="*/ 4642576 h 5947154"/>
                <a:gd name="connsiteX15" fmla="*/ 3677675 w 9886230"/>
                <a:gd name="connsiteY15" fmla="*/ 4494261 h 5947154"/>
                <a:gd name="connsiteX16" fmla="*/ 3294167 w 9886230"/>
                <a:gd name="connsiteY16" fmla="*/ 5298613 h 5947154"/>
                <a:gd name="connsiteX17" fmla="*/ 3183199 w 9886230"/>
                <a:gd name="connsiteY17" fmla="*/ 5733636 h 5947154"/>
                <a:gd name="connsiteX18" fmla="*/ 2864505 w 9886230"/>
                <a:gd name="connsiteY18" fmla="*/ 5682889 h 5947154"/>
                <a:gd name="connsiteX19" fmla="*/ 2805505 w 9886230"/>
                <a:gd name="connsiteY19" fmla="*/ 5646163 h 5947154"/>
                <a:gd name="connsiteX20" fmla="*/ 2781986 w 9886230"/>
                <a:gd name="connsiteY20" fmla="*/ 5625889 h 5947154"/>
                <a:gd name="connsiteX21" fmla="*/ 2699847 w 9886230"/>
                <a:gd name="connsiteY21" fmla="*/ 5581089 h 5947154"/>
                <a:gd name="connsiteX22" fmla="*/ 2579026 w 9886230"/>
                <a:gd name="connsiteY22" fmla="*/ 5507529 h 5947154"/>
                <a:gd name="connsiteX23" fmla="*/ 1979073 w 9886230"/>
                <a:gd name="connsiteY23" fmla="*/ 5483789 h 5947154"/>
                <a:gd name="connsiteX24" fmla="*/ 1696683 w 9886230"/>
                <a:gd name="connsiteY24" fmla="*/ 5898508 h 5947154"/>
                <a:gd name="connsiteX25" fmla="*/ 1691953 w 9886230"/>
                <a:gd name="connsiteY25" fmla="*/ 5947154 h 5947154"/>
                <a:gd name="connsiteX26" fmla="*/ 0 w 9886230"/>
                <a:gd name="connsiteY26" fmla="*/ 5947154 h 5947154"/>
                <a:gd name="connsiteX27" fmla="*/ 4730 w 9886230"/>
                <a:gd name="connsiteY27" fmla="*/ 5898508 h 5947154"/>
                <a:gd name="connsiteX28" fmla="*/ 287119 w 9886230"/>
                <a:gd name="connsiteY28" fmla="*/ 5483789 h 5947154"/>
                <a:gd name="connsiteX29" fmla="*/ 887072 w 9886230"/>
                <a:gd name="connsiteY29" fmla="*/ 5507529 h 5947154"/>
                <a:gd name="connsiteX30" fmla="*/ 1007893 w 9886230"/>
                <a:gd name="connsiteY30" fmla="*/ 5581089 h 5947154"/>
                <a:gd name="connsiteX31" fmla="*/ 1090033 w 9886230"/>
                <a:gd name="connsiteY31" fmla="*/ 5625889 h 5947154"/>
                <a:gd name="connsiteX32" fmla="*/ 1113552 w 9886230"/>
                <a:gd name="connsiteY32" fmla="*/ 5646163 h 5947154"/>
                <a:gd name="connsiteX33" fmla="*/ 1172552 w 9886230"/>
                <a:gd name="connsiteY33" fmla="*/ 5682889 h 5947154"/>
                <a:gd name="connsiteX34" fmla="*/ 1491245 w 9886230"/>
                <a:gd name="connsiteY34" fmla="*/ 5733636 h 5947154"/>
                <a:gd name="connsiteX35" fmla="*/ 1602214 w 9886230"/>
                <a:gd name="connsiteY35" fmla="*/ 5298613 h 5947154"/>
                <a:gd name="connsiteX36" fmla="*/ 1985722 w 9886230"/>
                <a:gd name="connsiteY36" fmla="*/ 4494261 h 5947154"/>
                <a:gd name="connsiteX37" fmla="*/ 2769101 w 9886230"/>
                <a:gd name="connsiteY37" fmla="*/ 4642576 h 5947154"/>
                <a:gd name="connsiteX38" fmla="*/ 3135832 w 9886230"/>
                <a:gd name="connsiteY38" fmla="*/ 4757640 h 5947154"/>
                <a:gd name="connsiteX39" fmla="*/ 3255469 w 9886230"/>
                <a:gd name="connsiteY39" fmla="*/ 4352941 h 5947154"/>
                <a:gd name="connsiteX40" fmla="*/ 3563312 w 9886230"/>
                <a:gd name="connsiteY40" fmla="*/ 3601104 h 5947154"/>
                <a:gd name="connsiteX41" fmla="*/ 3865223 w 9886230"/>
                <a:gd name="connsiteY41" fmla="*/ 3518710 h 5947154"/>
                <a:gd name="connsiteX42" fmla="*/ 8244527 w 9886230"/>
                <a:gd name="connsiteY42" fmla="*/ 1885633 h 5947154"/>
                <a:gd name="connsiteX43" fmla="*/ 8244369 w 9886230"/>
                <a:gd name="connsiteY43" fmla="*/ 1886508 h 5947154"/>
                <a:gd name="connsiteX44" fmla="*/ 8244933 w 9886230"/>
                <a:gd name="connsiteY44" fmla="*/ 1886182 h 5947154"/>
                <a:gd name="connsiteX45" fmla="*/ 9849781 w 9886230"/>
                <a:gd name="connsiteY45" fmla="*/ 0 h 5947154"/>
                <a:gd name="connsiteX46" fmla="*/ 9886230 w 9886230"/>
                <a:gd name="connsiteY46" fmla="*/ 0 h 5947154"/>
                <a:gd name="connsiteX47" fmla="*/ 9886230 w 9886230"/>
                <a:gd name="connsiteY47" fmla="*/ 926156 h 5947154"/>
                <a:gd name="connsiteX48" fmla="*/ 9880965 w 9886230"/>
                <a:gd name="connsiteY48" fmla="*/ 930594 h 5947154"/>
                <a:gd name="connsiteX49" fmla="*/ 9724185 w 9886230"/>
                <a:gd name="connsiteY49" fmla="*/ 1586240 h 5947154"/>
                <a:gd name="connsiteX50" fmla="*/ 9613215 w 9886230"/>
                <a:gd name="connsiteY50" fmla="*/ 2021263 h 5947154"/>
                <a:gd name="connsiteX51" fmla="*/ 9294522 w 9886230"/>
                <a:gd name="connsiteY51" fmla="*/ 1970517 h 5947154"/>
                <a:gd name="connsiteX52" fmla="*/ 9235523 w 9886230"/>
                <a:gd name="connsiteY52" fmla="*/ 1933790 h 5947154"/>
                <a:gd name="connsiteX53" fmla="*/ 9212004 w 9886230"/>
                <a:gd name="connsiteY53" fmla="*/ 1913516 h 5947154"/>
                <a:gd name="connsiteX54" fmla="*/ 9129861 w 9886230"/>
                <a:gd name="connsiteY54" fmla="*/ 1868718 h 5947154"/>
                <a:gd name="connsiteX55" fmla="*/ 9009042 w 9886230"/>
                <a:gd name="connsiteY55" fmla="*/ 1795156 h 5947154"/>
                <a:gd name="connsiteX56" fmla="*/ 8409089 w 9886230"/>
                <a:gd name="connsiteY56" fmla="*/ 1771417 h 5947154"/>
                <a:gd name="connsiteX57" fmla="*/ 8116269 w 9886230"/>
                <a:gd name="connsiteY57" fmla="*/ 2488078 h 5947154"/>
                <a:gd name="connsiteX58" fmla="*/ 7998678 w 9886230"/>
                <a:gd name="connsiteY58" fmla="*/ 2926923 h 5947154"/>
                <a:gd name="connsiteX59" fmla="*/ 7398525 w 9886230"/>
                <a:gd name="connsiteY59" fmla="*/ 2805307 h 5947154"/>
                <a:gd name="connsiteX60" fmla="*/ 6774678 w 9886230"/>
                <a:gd name="connsiteY60" fmla="*/ 2688543 h 5947154"/>
                <a:gd name="connsiteX61" fmla="*/ 6448151 w 9886230"/>
                <a:gd name="connsiteY61" fmla="*/ 3245949 h 5947154"/>
                <a:gd name="connsiteX62" fmla="*/ 6439724 w 9886230"/>
                <a:gd name="connsiteY62" fmla="*/ 3454496 h 5947154"/>
                <a:gd name="connsiteX63" fmla="*/ 6436524 w 9886230"/>
                <a:gd name="connsiteY63" fmla="*/ 3515940 h 5947154"/>
                <a:gd name="connsiteX64" fmla="*/ 6437878 w 9886230"/>
                <a:gd name="connsiteY64" fmla="*/ 3523922 h 5947154"/>
                <a:gd name="connsiteX65" fmla="*/ 6437062 w 9886230"/>
                <a:gd name="connsiteY65" fmla="*/ 3572382 h 5947154"/>
                <a:gd name="connsiteX66" fmla="*/ 6330467 w 9886230"/>
                <a:gd name="connsiteY66" fmla="*/ 3816095 h 5947154"/>
                <a:gd name="connsiteX67" fmla="*/ 6307367 w 9886230"/>
                <a:gd name="connsiteY67" fmla="*/ 3833941 h 5947154"/>
                <a:gd name="connsiteX68" fmla="*/ 6417038 w 9886230"/>
                <a:gd name="connsiteY68" fmla="*/ 4023897 h 5947154"/>
                <a:gd name="connsiteX69" fmla="*/ 7527431 w 9886230"/>
                <a:gd name="connsiteY69" fmla="*/ 5947154 h 5947154"/>
                <a:gd name="connsiteX70" fmla="*/ 7527427 w 9886230"/>
                <a:gd name="connsiteY70" fmla="*/ 5947154 h 5947154"/>
                <a:gd name="connsiteX71" fmla="*/ 6419379 w 9886230"/>
                <a:gd name="connsiteY71" fmla="*/ 4027957 h 5947154"/>
                <a:gd name="connsiteX72" fmla="*/ 6298243 w 9886230"/>
                <a:gd name="connsiteY72" fmla="*/ 3818145 h 5947154"/>
                <a:gd name="connsiteX73" fmla="*/ 6241605 w 9886230"/>
                <a:gd name="connsiteY73" fmla="*/ 3817371 h 5947154"/>
                <a:gd name="connsiteX74" fmla="*/ 5938731 w 9886230"/>
                <a:gd name="connsiteY74" fmla="*/ 3683447 h 5947154"/>
                <a:gd name="connsiteX75" fmla="*/ 5255265 w 9886230"/>
                <a:gd name="connsiteY75" fmla="*/ 3601104 h 5947154"/>
                <a:gd name="connsiteX76" fmla="*/ 4947421 w 9886230"/>
                <a:gd name="connsiteY76" fmla="*/ 4352941 h 5947154"/>
                <a:gd name="connsiteX77" fmla="*/ 4947436 w 9886230"/>
                <a:gd name="connsiteY77" fmla="*/ 4409019 h 5947154"/>
                <a:gd name="connsiteX78" fmla="*/ 4725086 w 9886230"/>
                <a:gd name="connsiteY78" fmla="*/ 4023897 h 5947154"/>
                <a:gd name="connsiteX79" fmla="*/ 4615415 w 9886230"/>
                <a:gd name="connsiteY79" fmla="*/ 3833941 h 5947154"/>
                <a:gd name="connsiteX80" fmla="*/ 4638514 w 9886230"/>
                <a:gd name="connsiteY80" fmla="*/ 3816095 h 5947154"/>
                <a:gd name="connsiteX81" fmla="*/ 4745110 w 9886230"/>
                <a:gd name="connsiteY81" fmla="*/ 3572382 h 5947154"/>
                <a:gd name="connsiteX82" fmla="*/ 4745925 w 9886230"/>
                <a:gd name="connsiteY82" fmla="*/ 3523922 h 5947154"/>
                <a:gd name="connsiteX83" fmla="*/ 4744571 w 9886230"/>
                <a:gd name="connsiteY83" fmla="*/ 3515940 h 5947154"/>
                <a:gd name="connsiteX84" fmla="*/ 4747772 w 9886230"/>
                <a:gd name="connsiteY84" fmla="*/ 3454496 h 5947154"/>
                <a:gd name="connsiteX85" fmla="*/ 4756198 w 9886230"/>
                <a:gd name="connsiteY85" fmla="*/ 3245949 h 5947154"/>
                <a:gd name="connsiteX86" fmla="*/ 5082726 w 9886230"/>
                <a:gd name="connsiteY86" fmla="*/ 2688543 h 5947154"/>
                <a:gd name="connsiteX87" fmla="*/ 5706572 w 9886230"/>
                <a:gd name="connsiteY87" fmla="*/ 2805307 h 5947154"/>
                <a:gd name="connsiteX88" fmla="*/ 6306725 w 9886230"/>
                <a:gd name="connsiteY88" fmla="*/ 2926923 h 5947154"/>
                <a:gd name="connsiteX89" fmla="*/ 6424316 w 9886230"/>
                <a:gd name="connsiteY89" fmla="*/ 2488078 h 5947154"/>
                <a:gd name="connsiteX90" fmla="*/ 6717136 w 9886230"/>
                <a:gd name="connsiteY90" fmla="*/ 1771417 h 5947154"/>
                <a:gd name="connsiteX91" fmla="*/ 7317089 w 9886230"/>
                <a:gd name="connsiteY91" fmla="*/ 1795156 h 5947154"/>
                <a:gd name="connsiteX92" fmla="*/ 7437908 w 9886230"/>
                <a:gd name="connsiteY92" fmla="*/ 1868718 h 5947154"/>
                <a:gd name="connsiteX93" fmla="*/ 7520051 w 9886230"/>
                <a:gd name="connsiteY93" fmla="*/ 1913516 h 5947154"/>
                <a:gd name="connsiteX94" fmla="*/ 7543570 w 9886230"/>
                <a:gd name="connsiteY94" fmla="*/ 1933790 h 5947154"/>
                <a:gd name="connsiteX95" fmla="*/ 7602569 w 9886230"/>
                <a:gd name="connsiteY95" fmla="*/ 1970517 h 5947154"/>
                <a:gd name="connsiteX96" fmla="*/ 7921262 w 9886230"/>
                <a:gd name="connsiteY96" fmla="*/ 2021263 h 5947154"/>
                <a:gd name="connsiteX97" fmla="*/ 8032232 w 9886230"/>
                <a:gd name="connsiteY97" fmla="*/ 1586240 h 5947154"/>
                <a:gd name="connsiteX98" fmla="*/ 8415739 w 9886230"/>
                <a:gd name="connsiteY98" fmla="*/ 781888 h 5947154"/>
                <a:gd name="connsiteX99" fmla="*/ 9199119 w 9886230"/>
                <a:gd name="connsiteY99" fmla="*/ 930202 h 5947154"/>
                <a:gd name="connsiteX100" fmla="*/ 9565849 w 9886230"/>
                <a:gd name="connsiteY100" fmla="*/ 1045267 h 5947154"/>
                <a:gd name="connsiteX101" fmla="*/ 9685487 w 9886230"/>
                <a:gd name="connsiteY101" fmla="*/ 640567 h 5947154"/>
                <a:gd name="connsiteX102" fmla="*/ 9808641 w 9886230"/>
                <a:gd name="connsiteY102" fmla="*/ 42838 h 594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886230" h="5947154">
                  <a:moveTo>
                    <a:pt x="3506461" y="5598007"/>
                  </a:moveTo>
                  <a:lnTo>
                    <a:pt x="3506868" y="5598556"/>
                  </a:lnTo>
                  <a:lnTo>
                    <a:pt x="3506305" y="5598880"/>
                  </a:lnTo>
                  <a:close/>
                  <a:moveTo>
                    <a:pt x="1814508" y="5598007"/>
                  </a:moveTo>
                  <a:lnTo>
                    <a:pt x="1814352" y="5598880"/>
                  </a:lnTo>
                  <a:lnTo>
                    <a:pt x="1814914" y="5598556"/>
                  </a:lnTo>
                  <a:close/>
                  <a:moveTo>
                    <a:pt x="3865223" y="3518710"/>
                  </a:moveTo>
                  <a:cubicBezTo>
                    <a:pt x="4011555" y="3524619"/>
                    <a:pt x="4128422" y="3602739"/>
                    <a:pt x="4246778" y="3683447"/>
                  </a:cubicBezTo>
                  <a:cubicBezTo>
                    <a:pt x="4335986" y="3742348"/>
                    <a:pt x="4430771" y="3804927"/>
                    <a:pt x="4549652" y="3817371"/>
                  </a:cubicBezTo>
                  <a:lnTo>
                    <a:pt x="4606290" y="3818145"/>
                  </a:lnTo>
                  <a:lnTo>
                    <a:pt x="4727426" y="4027957"/>
                  </a:lnTo>
                  <a:lnTo>
                    <a:pt x="4947436" y="4409025"/>
                  </a:lnTo>
                  <a:lnTo>
                    <a:pt x="4947456" y="4487335"/>
                  </a:lnTo>
                  <a:cubicBezTo>
                    <a:pt x="4944559" y="4615694"/>
                    <a:pt x="4925816" y="4720911"/>
                    <a:pt x="4827784" y="4757640"/>
                  </a:cubicBezTo>
                  <a:cubicBezTo>
                    <a:pt x="4694278" y="4817058"/>
                    <a:pt x="4582885" y="4731214"/>
                    <a:pt x="4461053" y="4642576"/>
                  </a:cubicBezTo>
                  <a:cubicBezTo>
                    <a:pt x="4264031" y="4500192"/>
                    <a:pt x="4048910" y="4341760"/>
                    <a:pt x="3677675" y="4494261"/>
                  </a:cubicBezTo>
                  <a:cubicBezTo>
                    <a:pt x="3282746" y="4651618"/>
                    <a:pt x="3292798" y="4990279"/>
                    <a:pt x="3294167" y="5298613"/>
                  </a:cubicBezTo>
                  <a:cubicBezTo>
                    <a:pt x="3298814" y="5490238"/>
                    <a:pt x="3299640" y="5675245"/>
                    <a:pt x="3183199" y="5733636"/>
                  </a:cubicBezTo>
                  <a:cubicBezTo>
                    <a:pt x="3083835" y="5791003"/>
                    <a:pt x="2976554" y="5748611"/>
                    <a:pt x="2864505" y="5682889"/>
                  </a:cubicBezTo>
                  <a:lnTo>
                    <a:pt x="2805505" y="5646163"/>
                  </a:lnTo>
                  <a:lnTo>
                    <a:pt x="2781986" y="5625889"/>
                  </a:lnTo>
                  <a:lnTo>
                    <a:pt x="2699847" y="5581089"/>
                  </a:lnTo>
                  <a:lnTo>
                    <a:pt x="2579026" y="5507529"/>
                  </a:lnTo>
                  <a:cubicBezTo>
                    <a:pt x="2402667" y="5411454"/>
                    <a:pt x="2210476" y="5356808"/>
                    <a:pt x="1979073" y="5483789"/>
                  </a:cubicBezTo>
                  <a:cubicBezTo>
                    <a:pt x="1790376" y="5587209"/>
                    <a:pt x="1720845" y="5735685"/>
                    <a:pt x="1696683" y="5898508"/>
                  </a:cubicBezTo>
                  <a:lnTo>
                    <a:pt x="1691953" y="5947154"/>
                  </a:lnTo>
                  <a:lnTo>
                    <a:pt x="0" y="5947154"/>
                  </a:lnTo>
                  <a:lnTo>
                    <a:pt x="4730" y="5898508"/>
                  </a:lnTo>
                  <a:cubicBezTo>
                    <a:pt x="28892" y="5735685"/>
                    <a:pt x="98423" y="5587209"/>
                    <a:pt x="287119" y="5483789"/>
                  </a:cubicBezTo>
                  <a:cubicBezTo>
                    <a:pt x="518523" y="5356808"/>
                    <a:pt x="710712" y="5411454"/>
                    <a:pt x="887072" y="5507529"/>
                  </a:cubicBezTo>
                  <a:lnTo>
                    <a:pt x="1007893" y="5581089"/>
                  </a:lnTo>
                  <a:lnTo>
                    <a:pt x="1090033" y="5625889"/>
                  </a:lnTo>
                  <a:lnTo>
                    <a:pt x="1113552" y="5646163"/>
                  </a:lnTo>
                  <a:lnTo>
                    <a:pt x="1172552" y="5682889"/>
                  </a:lnTo>
                  <a:cubicBezTo>
                    <a:pt x="1284601" y="5748611"/>
                    <a:pt x="1391882" y="5791003"/>
                    <a:pt x="1491245" y="5733636"/>
                  </a:cubicBezTo>
                  <a:cubicBezTo>
                    <a:pt x="1607686" y="5675245"/>
                    <a:pt x="1606861" y="5490238"/>
                    <a:pt x="1602214" y="5298613"/>
                  </a:cubicBezTo>
                  <a:cubicBezTo>
                    <a:pt x="1600844" y="4990279"/>
                    <a:pt x="1590792" y="4651618"/>
                    <a:pt x="1985722" y="4494261"/>
                  </a:cubicBezTo>
                  <a:cubicBezTo>
                    <a:pt x="2356958" y="4341760"/>
                    <a:pt x="2572078" y="4500192"/>
                    <a:pt x="2769101" y="4642576"/>
                  </a:cubicBezTo>
                  <a:cubicBezTo>
                    <a:pt x="2890932" y="4731214"/>
                    <a:pt x="3002326" y="4817058"/>
                    <a:pt x="3135832" y="4757640"/>
                  </a:cubicBezTo>
                  <a:cubicBezTo>
                    <a:pt x="3266541" y="4708669"/>
                    <a:pt x="3256292" y="4537939"/>
                    <a:pt x="3255469" y="4352941"/>
                  </a:cubicBezTo>
                  <a:cubicBezTo>
                    <a:pt x="3249526" y="4082569"/>
                    <a:pt x="3241526" y="3778061"/>
                    <a:pt x="3563312" y="3601104"/>
                  </a:cubicBezTo>
                  <a:cubicBezTo>
                    <a:pt x="3679014" y="3537617"/>
                    <a:pt x="3777423" y="3515166"/>
                    <a:pt x="3865223" y="3518710"/>
                  </a:cubicBezTo>
                  <a:close/>
                  <a:moveTo>
                    <a:pt x="8244527" y="1885633"/>
                  </a:moveTo>
                  <a:lnTo>
                    <a:pt x="8244369" y="1886508"/>
                  </a:lnTo>
                  <a:lnTo>
                    <a:pt x="8244933" y="1886182"/>
                  </a:lnTo>
                  <a:close/>
                  <a:moveTo>
                    <a:pt x="9849781" y="0"/>
                  </a:moveTo>
                  <a:lnTo>
                    <a:pt x="9886230" y="0"/>
                  </a:lnTo>
                  <a:lnTo>
                    <a:pt x="9886230" y="926156"/>
                  </a:lnTo>
                  <a:lnTo>
                    <a:pt x="9880965" y="930594"/>
                  </a:lnTo>
                  <a:cubicBezTo>
                    <a:pt x="9717245" y="1106681"/>
                    <a:pt x="9723157" y="1354990"/>
                    <a:pt x="9724185" y="1586240"/>
                  </a:cubicBezTo>
                  <a:cubicBezTo>
                    <a:pt x="9728831" y="1777866"/>
                    <a:pt x="9729656" y="1962873"/>
                    <a:pt x="9613215" y="2021263"/>
                  </a:cubicBezTo>
                  <a:cubicBezTo>
                    <a:pt x="9513852" y="2078631"/>
                    <a:pt x="9406572" y="2036238"/>
                    <a:pt x="9294522" y="1970517"/>
                  </a:cubicBezTo>
                  <a:lnTo>
                    <a:pt x="9235523" y="1933790"/>
                  </a:lnTo>
                  <a:lnTo>
                    <a:pt x="9212004" y="1913516"/>
                  </a:lnTo>
                  <a:lnTo>
                    <a:pt x="9129861" y="1868718"/>
                  </a:lnTo>
                  <a:lnTo>
                    <a:pt x="9009042" y="1795156"/>
                  </a:lnTo>
                  <a:cubicBezTo>
                    <a:pt x="8832682" y="1699082"/>
                    <a:pt x="8640491" y="1644437"/>
                    <a:pt x="8409089" y="1771417"/>
                  </a:cubicBezTo>
                  <a:cubicBezTo>
                    <a:pt x="8107174" y="1936888"/>
                    <a:pt x="8110322" y="2217705"/>
                    <a:pt x="8116269" y="2488078"/>
                  </a:cubicBezTo>
                  <a:cubicBezTo>
                    <a:pt x="8120917" y="2679706"/>
                    <a:pt x="8124542" y="2854256"/>
                    <a:pt x="7998678" y="2926923"/>
                  </a:cubicBezTo>
                  <a:cubicBezTo>
                    <a:pt x="7839698" y="3018711"/>
                    <a:pt x="7610578" y="2912517"/>
                    <a:pt x="7398525" y="2805307"/>
                  </a:cubicBezTo>
                  <a:cubicBezTo>
                    <a:pt x="7176030" y="2695298"/>
                    <a:pt x="6957358" y="2591910"/>
                    <a:pt x="6774678" y="2688543"/>
                  </a:cubicBezTo>
                  <a:cubicBezTo>
                    <a:pt x="6527603" y="2811321"/>
                    <a:pt x="6466604" y="3015454"/>
                    <a:pt x="6448151" y="3245949"/>
                  </a:cubicBezTo>
                  <a:lnTo>
                    <a:pt x="6439724" y="3454496"/>
                  </a:lnTo>
                  <a:lnTo>
                    <a:pt x="6436524" y="3515940"/>
                  </a:lnTo>
                  <a:lnTo>
                    <a:pt x="6437878" y="3523922"/>
                  </a:lnTo>
                  <a:lnTo>
                    <a:pt x="6437062" y="3572382"/>
                  </a:lnTo>
                  <a:cubicBezTo>
                    <a:pt x="6435701" y="3692407"/>
                    <a:pt x="6382915" y="3769254"/>
                    <a:pt x="6330467" y="3816095"/>
                  </a:cubicBezTo>
                  <a:lnTo>
                    <a:pt x="6307367" y="3833941"/>
                  </a:lnTo>
                  <a:lnTo>
                    <a:pt x="6417038" y="4023897"/>
                  </a:lnTo>
                  <a:lnTo>
                    <a:pt x="7527431" y="5947154"/>
                  </a:lnTo>
                  <a:lnTo>
                    <a:pt x="7527427" y="5947154"/>
                  </a:lnTo>
                  <a:lnTo>
                    <a:pt x="6419379" y="4027957"/>
                  </a:lnTo>
                  <a:lnTo>
                    <a:pt x="6298243" y="3818145"/>
                  </a:lnTo>
                  <a:lnTo>
                    <a:pt x="6241605" y="3817371"/>
                  </a:lnTo>
                  <a:cubicBezTo>
                    <a:pt x="6122724" y="3804927"/>
                    <a:pt x="6027939" y="3742348"/>
                    <a:pt x="5938731" y="3683447"/>
                  </a:cubicBezTo>
                  <a:cubicBezTo>
                    <a:pt x="5749360" y="3554314"/>
                    <a:pt x="5563804" y="3431806"/>
                    <a:pt x="5255265" y="3601104"/>
                  </a:cubicBezTo>
                  <a:cubicBezTo>
                    <a:pt x="4933480" y="3778061"/>
                    <a:pt x="4941478" y="4082569"/>
                    <a:pt x="4947421" y="4352941"/>
                  </a:cubicBezTo>
                  <a:lnTo>
                    <a:pt x="4947436" y="4409019"/>
                  </a:lnTo>
                  <a:lnTo>
                    <a:pt x="4725086" y="4023897"/>
                  </a:lnTo>
                  <a:lnTo>
                    <a:pt x="4615415" y="3833941"/>
                  </a:lnTo>
                  <a:lnTo>
                    <a:pt x="4638514" y="3816095"/>
                  </a:lnTo>
                  <a:cubicBezTo>
                    <a:pt x="4690962" y="3769254"/>
                    <a:pt x="4743748" y="3692407"/>
                    <a:pt x="4745110" y="3572382"/>
                  </a:cubicBezTo>
                  <a:lnTo>
                    <a:pt x="4745925" y="3523922"/>
                  </a:lnTo>
                  <a:lnTo>
                    <a:pt x="4744571" y="3515940"/>
                  </a:lnTo>
                  <a:lnTo>
                    <a:pt x="4747772" y="3454496"/>
                  </a:lnTo>
                  <a:lnTo>
                    <a:pt x="4756198" y="3245949"/>
                  </a:lnTo>
                  <a:cubicBezTo>
                    <a:pt x="4774652" y="3015454"/>
                    <a:pt x="4835651" y="2811321"/>
                    <a:pt x="5082726" y="2688543"/>
                  </a:cubicBezTo>
                  <a:cubicBezTo>
                    <a:pt x="5265406" y="2591910"/>
                    <a:pt x="5484077" y="2695298"/>
                    <a:pt x="5706572" y="2805307"/>
                  </a:cubicBezTo>
                  <a:cubicBezTo>
                    <a:pt x="5918625" y="2912517"/>
                    <a:pt x="6147745" y="3018711"/>
                    <a:pt x="6306725" y="2926923"/>
                  </a:cubicBezTo>
                  <a:cubicBezTo>
                    <a:pt x="6432589" y="2854256"/>
                    <a:pt x="6428964" y="2679706"/>
                    <a:pt x="6424316" y="2488078"/>
                  </a:cubicBezTo>
                  <a:cubicBezTo>
                    <a:pt x="6418369" y="2217705"/>
                    <a:pt x="6415221" y="1936888"/>
                    <a:pt x="6717136" y="1771417"/>
                  </a:cubicBezTo>
                  <a:cubicBezTo>
                    <a:pt x="6948538" y="1644437"/>
                    <a:pt x="7140729" y="1699082"/>
                    <a:pt x="7317089" y="1795156"/>
                  </a:cubicBezTo>
                  <a:lnTo>
                    <a:pt x="7437908" y="1868718"/>
                  </a:lnTo>
                  <a:lnTo>
                    <a:pt x="7520051" y="1913516"/>
                  </a:lnTo>
                  <a:lnTo>
                    <a:pt x="7543570" y="1933790"/>
                  </a:lnTo>
                  <a:lnTo>
                    <a:pt x="7602569" y="1970517"/>
                  </a:lnTo>
                  <a:cubicBezTo>
                    <a:pt x="7714619" y="2036238"/>
                    <a:pt x="7821899" y="2078631"/>
                    <a:pt x="7921262" y="2021263"/>
                  </a:cubicBezTo>
                  <a:cubicBezTo>
                    <a:pt x="8037703" y="1962873"/>
                    <a:pt x="8036878" y="1777866"/>
                    <a:pt x="8032232" y="1586240"/>
                  </a:cubicBezTo>
                  <a:cubicBezTo>
                    <a:pt x="8030861" y="1277907"/>
                    <a:pt x="8020809" y="939246"/>
                    <a:pt x="8415739" y="781888"/>
                  </a:cubicBezTo>
                  <a:cubicBezTo>
                    <a:pt x="8786974" y="629388"/>
                    <a:pt x="9002097" y="787818"/>
                    <a:pt x="9199119" y="930202"/>
                  </a:cubicBezTo>
                  <a:cubicBezTo>
                    <a:pt x="9320952" y="1018840"/>
                    <a:pt x="9432344" y="1104684"/>
                    <a:pt x="9565849" y="1045267"/>
                  </a:cubicBezTo>
                  <a:cubicBezTo>
                    <a:pt x="9696556" y="996297"/>
                    <a:pt x="9686309" y="825566"/>
                    <a:pt x="9685487" y="640567"/>
                  </a:cubicBezTo>
                  <a:cubicBezTo>
                    <a:pt x="9681030" y="437788"/>
                    <a:pt x="9675417" y="215808"/>
                    <a:pt x="9808641" y="42838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9B5E42C-B13C-44D8-8EB1-CFCF68E9539B}"/>
                </a:ext>
              </a:extLst>
            </p:cNvPr>
            <p:cNvSpPr/>
            <p:nvPr userDrawn="1"/>
          </p:nvSpPr>
          <p:spPr>
            <a:xfrm flipH="1">
              <a:off x="0" y="3561016"/>
              <a:ext cx="5485327" cy="3296984"/>
            </a:xfrm>
            <a:custGeom>
              <a:avLst/>
              <a:gdLst>
                <a:gd name="connsiteX0" fmla="*/ 3503552 w 5485326"/>
                <a:gd name="connsiteY0" fmla="*/ 2947837 h 3296984"/>
                <a:gd name="connsiteX1" fmla="*/ 3503959 w 5485326"/>
                <a:gd name="connsiteY1" fmla="*/ 2948386 h 3296984"/>
                <a:gd name="connsiteX2" fmla="*/ 3503396 w 5485326"/>
                <a:gd name="connsiteY2" fmla="*/ 2948710 h 3296984"/>
                <a:gd name="connsiteX3" fmla="*/ 1811599 w 5485326"/>
                <a:gd name="connsiteY3" fmla="*/ 2947837 h 3296984"/>
                <a:gd name="connsiteX4" fmla="*/ 1811443 w 5485326"/>
                <a:gd name="connsiteY4" fmla="*/ 2948710 h 3296984"/>
                <a:gd name="connsiteX5" fmla="*/ 1812005 w 5485326"/>
                <a:gd name="connsiteY5" fmla="*/ 2948386 h 3296984"/>
                <a:gd name="connsiteX6" fmla="*/ 3862313 w 5485326"/>
                <a:gd name="connsiteY6" fmla="*/ 868540 h 3296984"/>
                <a:gd name="connsiteX7" fmla="*/ 4243869 w 5485326"/>
                <a:gd name="connsiteY7" fmla="*/ 1033277 h 3296984"/>
                <a:gd name="connsiteX8" fmla="*/ 4546743 w 5485326"/>
                <a:gd name="connsiteY8" fmla="*/ 1167201 h 3296984"/>
                <a:gd name="connsiteX9" fmla="*/ 4603381 w 5485326"/>
                <a:gd name="connsiteY9" fmla="*/ 1167975 h 3296984"/>
                <a:gd name="connsiteX10" fmla="*/ 4724517 w 5485326"/>
                <a:gd name="connsiteY10" fmla="*/ 1377787 h 3296984"/>
                <a:gd name="connsiteX11" fmla="*/ 4944527 w 5485326"/>
                <a:gd name="connsiteY11" fmla="*/ 1758855 h 3296984"/>
                <a:gd name="connsiteX12" fmla="*/ 4944547 w 5485326"/>
                <a:gd name="connsiteY12" fmla="*/ 1837165 h 3296984"/>
                <a:gd name="connsiteX13" fmla="*/ 4824875 w 5485326"/>
                <a:gd name="connsiteY13" fmla="*/ 2107470 h 3296984"/>
                <a:gd name="connsiteX14" fmla="*/ 4458144 w 5485326"/>
                <a:gd name="connsiteY14" fmla="*/ 1992406 h 3296984"/>
                <a:gd name="connsiteX15" fmla="*/ 3674766 w 5485326"/>
                <a:gd name="connsiteY15" fmla="*/ 1844091 h 3296984"/>
                <a:gd name="connsiteX16" fmla="*/ 3291258 w 5485326"/>
                <a:gd name="connsiteY16" fmla="*/ 2648443 h 3296984"/>
                <a:gd name="connsiteX17" fmla="*/ 3180290 w 5485326"/>
                <a:gd name="connsiteY17" fmla="*/ 3083466 h 3296984"/>
                <a:gd name="connsiteX18" fmla="*/ 2861596 w 5485326"/>
                <a:gd name="connsiteY18" fmla="*/ 3032719 h 3296984"/>
                <a:gd name="connsiteX19" fmla="*/ 2802596 w 5485326"/>
                <a:gd name="connsiteY19" fmla="*/ 2995993 h 3296984"/>
                <a:gd name="connsiteX20" fmla="*/ 2779077 w 5485326"/>
                <a:gd name="connsiteY20" fmla="*/ 2975719 h 3296984"/>
                <a:gd name="connsiteX21" fmla="*/ 2696938 w 5485326"/>
                <a:gd name="connsiteY21" fmla="*/ 2930919 h 3296984"/>
                <a:gd name="connsiteX22" fmla="*/ 2576117 w 5485326"/>
                <a:gd name="connsiteY22" fmla="*/ 2857359 h 3296984"/>
                <a:gd name="connsiteX23" fmla="*/ 1976163 w 5485326"/>
                <a:gd name="connsiteY23" fmla="*/ 2833619 h 3296984"/>
                <a:gd name="connsiteX24" fmla="*/ 1714306 w 5485326"/>
                <a:gd name="connsiteY24" fmla="*/ 3152611 h 3296984"/>
                <a:gd name="connsiteX25" fmla="*/ 1691953 w 5485326"/>
                <a:gd name="connsiteY25" fmla="*/ 3296984 h 3296984"/>
                <a:gd name="connsiteX26" fmla="*/ 0 w 5485326"/>
                <a:gd name="connsiteY26" fmla="*/ 3296984 h 3296984"/>
                <a:gd name="connsiteX27" fmla="*/ 22353 w 5485326"/>
                <a:gd name="connsiteY27" fmla="*/ 3152611 h 3296984"/>
                <a:gd name="connsiteX28" fmla="*/ 284210 w 5485326"/>
                <a:gd name="connsiteY28" fmla="*/ 2833619 h 3296984"/>
                <a:gd name="connsiteX29" fmla="*/ 884163 w 5485326"/>
                <a:gd name="connsiteY29" fmla="*/ 2857359 h 3296984"/>
                <a:gd name="connsiteX30" fmla="*/ 1004984 w 5485326"/>
                <a:gd name="connsiteY30" fmla="*/ 2930919 h 3296984"/>
                <a:gd name="connsiteX31" fmla="*/ 1087124 w 5485326"/>
                <a:gd name="connsiteY31" fmla="*/ 2975719 h 3296984"/>
                <a:gd name="connsiteX32" fmla="*/ 1110643 w 5485326"/>
                <a:gd name="connsiteY32" fmla="*/ 2995993 h 3296984"/>
                <a:gd name="connsiteX33" fmla="*/ 1169643 w 5485326"/>
                <a:gd name="connsiteY33" fmla="*/ 3032719 h 3296984"/>
                <a:gd name="connsiteX34" fmla="*/ 1488337 w 5485326"/>
                <a:gd name="connsiteY34" fmla="*/ 3083466 h 3296984"/>
                <a:gd name="connsiteX35" fmla="*/ 1599305 w 5485326"/>
                <a:gd name="connsiteY35" fmla="*/ 2648443 h 3296984"/>
                <a:gd name="connsiteX36" fmla="*/ 1982813 w 5485326"/>
                <a:gd name="connsiteY36" fmla="*/ 1844091 h 3296984"/>
                <a:gd name="connsiteX37" fmla="*/ 2766192 w 5485326"/>
                <a:gd name="connsiteY37" fmla="*/ 1992406 h 3296984"/>
                <a:gd name="connsiteX38" fmla="*/ 3132922 w 5485326"/>
                <a:gd name="connsiteY38" fmla="*/ 2107470 h 3296984"/>
                <a:gd name="connsiteX39" fmla="*/ 3252560 w 5485326"/>
                <a:gd name="connsiteY39" fmla="*/ 1702771 h 3296984"/>
                <a:gd name="connsiteX40" fmla="*/ 3560402 w 5485326"/>
                <a:gd name="connsiteY40" fmla="*/ 950934 h 3296984"/>
                <a:gd name="connsiteX41" fmla="*/ 3862313 w 5485326"/>
                <a:gd name="connsiteY41" fmla="*/ 868540 h 3296984"/>
                <a:gd name="connsiteX42" fmla="*/ 5223073 w 5485326"/>
                <a:gd name="connsiteY42" fmla="*/ 381 h 3296984"/>
                <a:gd name="connsiteX43" fmla="*/ 5456666 w 5485326"/>
                <a:gd name="connsiteY43" fmla="*/ 44369 h 3296984"/>
                <a:gd name="connsiteX44" fmla="*/ 5485326 w 5485326"/>
                <a:gd name="connsiteY44" fmla="*/ 55829 h 3296984"/>
                <a:gd name="connsiteX45" fmla="*/ 5485326 w 5485326"/>
                <a:gd name="connsiteY45" fmla="*/ 872815 h 3296984"/>
                <a:gd name="connsiteX46" fmla="*/ 5462682 w 5485326"/>
                <a:gd name="connsiteY46" fmla="*/ 874218 h 3296984"/>
                <a:gd name="connsiteX47" fmla="*/ 5252356 w 5485326"/>
                <a:gd name="connsiteY47" fmla="*/ 950934 h 3296984"/>
                <a:gd name="connsiteX48" fmla="*/ 4944512 w 5485326"/>
                <a:gd name="connsiteY48" fmla="*/ 1702771 h 3296984"/>
                <a:gd name="connsiteX49" fmla="*/ 4944527 w 5485326"/>
                <a:gd name="connsiteY49" fmla="*/ 1758849 h 3296984"/>
                <a:gd name="connsiteX50" fmla="*/ 4722177 w 5485326"/>
                <a:gd name="connsiteY50" fmla="*/ 1373727 h 3296984"/>
                <a:gd name="connsiteX51" fmla="*/ 4612506 w 5485326"/>
                <a:gd name="connsiteY51" fmla="*/ 1183771 h 3296984"/>
                <a:gd name="connsiteX52" fmla="*/ 4635605 w 5485326"/>
                <a:gd name="connsiteY52" fmla="*/ 1165925 h 3296984"/>
                <a:gd name="connsiteX53" fmla="*/ 4742201 w 5485326"/>
                <a:gd name="connsiteY53" fmla="*/ 922212 h 3296984"/>
                <a:gd name="connsiteX54" fmla="*/ 4743016 w 5485326"/>
                <a:gd name="connsiteY54" fmla="*/ 873752 h 3296984"/>
                <a:gd name="connsiteX55" fmla="*/ 4741662 w 5485326"/>
                <a:gd name="connsiteY55" fmla="*/ 865770 h 3296984"/>
                <a:gd name="connsiteX56" fmla="*/ 4744863 w 5485326"/>
                <a:gd name="connsiteY56" fmla="*/ 804326 h 3296984"/>
                <a:gd name="connsiteX57" fmla="*/ 4753289 w 5485326"/>
                <a:gd name="connsiteY57" fmla="*/ 595779 h 3296984"/>
                <a:gd name="connsiteX58" fmla="*/ 5079817 w 5485326"/>
                <a:gd name="connsiteY58" fmla="*/ 38373 h 3296984"/>
                <a:gd name="connsiteX59" fmla="*/ 5223073 w 5485326"/>
                <a:gd name="connsiteY59" fmla="*/ 381 h 329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485326" h="3296984">
                  <a:moveTo>
                    <a:pt x="3503552" y="2947837"/>
                  </a:moveTo>
                  <a:lnTo>
                    <a:pt x="3503959" y="2948386"/>
                  </a:lnTo>
                  <a:lnTo>
                    <a:pt x="3503396" y="2948710"/>
                  </a:lnTo>
                  <a:close/>
                  <a:moveTo>
                    <a:pt x="1811599" y="2947837"/>
                  </a:moveTo>
                  <a:lnTo>
                    <a:pt x="1811443" y="2948710"/>
                  </a:lnTo>
                  <a:lnTo>
                    <a:pt x="1812005" y="2948386"/>
                  </a:lnTo>
                  <a:close/>
                  <a:moveTo>
                    <a:pt x="3862313" y="868540"/>
                  </a:moveTo>
                  <a:cubicBezTo>
                    <a:pt x="4008646" y="874449"/>
                    <a:pt x="4125513" y="952569"/>
                    <a:pt x="4243869" y="1033277"/>
                  </a:cubicBezTo>
                  <a:cubicBezTo>
                    <a:pt x="4333077" y="1092178"/>
                    <a:pt x="4427862" y="1154757"/>
                    <a:pt x="4546743" y="1167201"/>
                  </a:cubicBezTo>
                  <a:lnTo>
                    <a:pt x="4603381" y="1167975"/>
                  </a:lnTo>
                  <a:lnTo>
                    <a:pt x="4724517" y="1377787"/>
                  </a:lnTo>
                  <a:lnTo>
                    <a:pt x="4944527" y="1758855"/>
                  </a:lnTo>
                  <a:lnTo>
                    <a:pt x="4944547" y="1837165"/>
                  </a:lnTo>
                  <a:cubicBezTo>
                    <a:pt x="4941650" y="1965524"/>
                    <a:pt x="4922907" y="2070741"/>
                    <a:pt x="4824875" y="2107470"/>
                  </a:cubicBezTo>
                  <a:cubicBezTo>
                    <a:pt x="4691369" y="2166888"/>
                    <a:pt x="4579976" y="2081044"/>
                    <a:pt x="4458144" y="1992406"/>
                  </a:cubicBezTo>
                  <a:cubicBezTo>
                    <a:pt x="4261122" y="1850022"/>
                    <a:pt x="4046001" y="1691590"/>
                    <a:pt x="3674766" y="1844091"/>
                  </a:cubicBezTo>
                  <a:cubicBezTo>
                    <a:pt x="3279837" y="2001448"/>
                    <a:pt x="3289888" y="2340109"/>
                    <a:pt x="3291258" y="2648443"/>
                  </a:cubicBezTo>
                  <a:cubicBezTo>
                    <a:pt x="3295905" y="2840068"/>
                    <a:pt x="3296731" y="3025075"/>
                    <a:pt x="3180290" y="3083466"/>
                  </a:cubicBezTo>
                  <a:cubicBezTo>
                    <a:pt x="3080926" y="3140833"/>
                    <a:pt x="2973645" y="3098441"/>
                    <a:pt x="2861596" y="3032719"/>
                  </a:cubicBezTo>
                  <a:lnTo>
                    <a:pt x="2802596" y="2995993"/>
                  </a:lnTo>
                  <a:lnTo>
                    <a:pt x="2779077" y="2975719"/>
                  </a:lnTo>
                  <a:lnTo>
                    <a:pt x="2696938" y="2930919"/>
                  </a:lnTo>
                  <a:lnTo>
                    <a:pt x="2576117" y="2857359"/>
                  </a:lnTo>
                  <a:cubicBezTo>
                    <a:pt x="2399757" y="2761284"/>
                    <a:pt x="2207567" y="2706638"/>
                    <a:pt x="1976163" y="2833619"/>
                  </a:cubicBezTo>
                  <a:cubicBezTo>
                    <a:pt x="1825206" y="2916355"/>
                    <a:pt x="1750515" y="3027926"/>
                    <a:pt x="1714306" y="3152611"/>
                  </a:cubicBezTo>
                  <a:lnTo>
                    <a:pt x="1691953" y="3296984"/>
                  </a:lnTo>
                  <a:lnTo>
                    <a:pt x="0" y="3296984"/>
                  </a:lnTo>
                  <a:lnTo>
                    <a:pt x="22353" y="3152611"/>
                  </a:lnTo>
                  <a:cubicBezTo>
                    <a:pt x="58562" y="3027926"/>
                    <a:pt x="133253" y="2916355"/>
                    <a:pt x="284210" y="2833619"/>
                  </a:cubicBezTo>
                  <a:cubicBezTo>
                    <a:pt x="515615" y="2706638"/>
                    <a:pt x="707804" y="2761284"/>
                    <a:pt x="884163" y="2857359"/>
                  </a:cubicBezTo>
                  <a:lnTo>
                    <a:pt x="1004984" y="2930919"/>
                  </a:lnTo>
                  <a:lnTo>
                    <a:pt x="1087124" y="2975719"/>
                  </a:lnTo>
                  <a:lnTo>
                    <a:pt x="1110643" y="2995993"/>
                  </a:lnTo>
                  <a:lnTo>
                    <a:pt x="1169643" y="3032719"/>
                  </a:lnTo>
                  <a:cubicBezTo>
                    <a:pt x="1281693" y="3098441"/>
                    <a:pt x="1388973" y="3140833"/>
                    <a:pt x="1488337" y="3083466"/>
                  </a:cubicBezTo>
                  <a:cubicBezTo>
                    <a:pt x="1604778" y="3025075"/>
                    <a:pt x="1603952" y="2840068"/>
                    <a:pt x="1599305" y="2648443"/>
                  </a:cubicBezTo>
                  <a:cubicBezTo>
                    <a:pt x="1597935" y="2340109"/>
                    <a:pt x="1587883" y="2001448"/>
                    <a:pt x="1982813" y="1844091"/>
                  </a:cubicBezTo>
                  <a:cubicBezTo>
                    <a:pt x="2354048" y="1691590"/>
                    <a:pt x="2569169" y="1850022"/>
                    <a:pt x="2766192" y="1992406"/>
                  </a:cubicBezTo>
                  <a:cubicBezTo>
                    <a:pt x="2888023" y="2081044"/>
                    <a:pt x="2999417" y="2166888"/>
                    <a:pt x="3132922" y="2107470"/>
                  </a:cubicBezTo>
                  <a:cubicBezTo>
                    <a:pt x="3263632" y="2058499"/>
                    <a:pt x="3253383" y="1887769"/>
                    <a:pt x="3252560" y="1702771"/>
                  </a:cubicBezTo>
                  <a:cubicBezTo>
                    <a:pt x="3246616" y="1432399"/>
                    <a:pt x="3238617" y="1127891"/>
                    <a:pt x="3560402" y="950934"/>
                  </a:cubicBezTo>
                  <a:cubicBezTo>
                    <a:pt x="3676105" y="887447"/>
                    <a:pt x="3774513" y="864996"/>
                    <a:pt x="3862313" y="868540"/>
                  </a:cubicBezTo>
                  <a:close/>
                  <a:moveTo>
                    <a:pt x="5223073" y="381"/>
                  </a:moveTo>
                  <a:cubicBezTo>
                    <a:pt x="5297572" y="-2886"/>
                    <a:pt x="5376002" y="15177"/>
                    <a:pt x="5456666" y="44369"/>
                  </a:cubicBezTo>
                  <a:lnTo>
                    <a:pt x="5485326" y="55829"/>
                  </a:lnTo>
                  <a:lnTo>
                    <a:pt x="5485326" y="872815"/>
                  </a:lnTo>
                  <a:lnTo>
                    <a:pt x="5462682" y="874218"/>
                  </a:lnTo>
                  <a:cubicBezTo>
                    <a:pt x="5398939" y="884523"/>
                    <a:pt x="5329491" y="908610"/>
                    <a:pt x="5252356" y="950934"/>
                  </a:cubicBezTo>
                  <a:cubicBezTo>
                    <a:pt x="4930571" y="1127891"/>
                    <a:pt x="4938569" y="1432399"/>
                    <a:pt x="4944512" y="1702771"/>
                  </a:cubicBezTo>
                  <a:lnTo>
                    <a:pt x="4944527" y="1758849"/>
                  </a:lnTo>
                  <a:lnTo>
                    <a:pt x="4722177" y="1373727"/>
                  </a:lnTo>
                  <a:lnTo>
                    <a:pt x="4612506" y="1183771"/>
                  </a:lnTo>
                  <a:lnTo>
                    <a:pt x="4635605" y="1165925"/>
                  </a:lnTo>
                  <a:cubicBezTo>
                    <a:pt x="4688053" y="1119084"/>
                    <a:pt x="4740839" y="1042237"/>
                    <a:pt x="4742201" y="922212"/>
                  </a:cubicBezTo>
                  <a:lnTo>
                    <a:pt x="4743016" y="873752"/>
                  </a:lnTo>
                  <a:lnTo>
                    <a:pt x="4741662" y="865770"/>
                  </a:lnTo>
                  <a:lnTo>
                    <a:pt x="4744863" y="804326"/>
                  </a:lnTo>
                  <a:lnTo>
                    <a:pt x="4753289" y="595779"/>
                  </a:lnTo>
                  <a:cubicBezTo>
                    <a:pt x="4771743" y="365284"/>
                    <a:pt x="4832742" y="161151"/>
                    <a:pt x="5079817" y="38373"/>
                  </a:cubicBezTo>
                  <a:cubicBezTo>
                    <a:pt x="5125487" y="14215"/>
                    <a:pt x="5173406" y="2558"/>
                    <a:pt x="5223073" y="381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7942C339-A8DC-4E9C-8E18-CEAEF41974A3}"/>
                </a:ext>
              </a:extLst>
            </p:cNvPr>
            <p:cNvSpPr/>
            <p:nvPr userDrawn="1"/>
          </p:nvSpPr>
          <p:spPr>
            <a:xfrm flipH="1">
              <a:off x="1" y="6320364"/>
              <a:ext cx="689528" cy="537636"/>
            </a:xfrm>
            <a:custGeom>
              <a:avLst/>
              <a:gdLst>
                <a:gd name="connsiteX0" fmla="*/ 529229 w 689528"/>
                <a:gd name="connsiteY0" fmla="*/ 648 h 537636"/>
                <a:gd name="connsiteX1" fmla="*/ 677847 w 689528"/>
                <a:gd name="connsiteY1" fmla="*/ 14798 h 537636"/>
                <a:gd name="connsiteX2" fmla="*/ 689528 w 689528"/>
                <a:gd name="connsiteY2" fmla="*/ 18286 h 537636"/>
                <a:gd name="connsiteX3" fmla="*/ 689528 w 689528"/>
                <a:gd name="connsiteY3" fmla="*/ 537636 h 537636"/>
                <a:gd name="connsiteX4" fmla="*/ 0 w 689528"/>
                <a:gd name="connsiteY4" fmla="*/ 537636 h 537636"/>
                <a:gd name="connsiteX5" fmla="*/ 22353 w 689528"/>
                <a:gd name="connsiteY5" fmla="*/ 393263 h 537636"/>
                <a:gd name="connsiteX6" fmla="*/ 284210 w 689528"/>
                <a:gd name="connsiteY6" fmla="*/ 74271 h 537636"/>
                <a:gd name="connsiteX7" fmla="*/ 529229 w 689528"/>
                <a:gd name="connsiteY7" fmla="*/ 648 h 537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9528" h="537636">
                  <a:moveTo>
                    <a:pt x="529229" y="648"/>
                  </a:moveTo>
                  <a:cubicBezTo>
                    <a:pt x="580549" y="-1971"/>
                    <a:pt x="629967" y="3476"/>
                    <a:pt x="677847" y="14798"/>
                  </a:cubicBezTo>
                  <a:lnTo>
                    <a:pt x="689528" y="18286"/>
                  </a:lnTo>
                  <a:lnTo>
                    <a:pt x="689528" y="537636"/>
                  </a:lnTo>
                  <a:lnTo>
                    <a:pt x="0" y="537636"/>
                  </a:lnTo>
                  <a:lnTo>
                    <a:pt x="22353" y="393263"/>
                  </a:lnTo>
                  <a:cubicBezTo>
                    <a:pt x="58562" y="268578"/>
                    <a:pt x="133253" y="157007"/>
                    <a:pt x="284210" y="74271"/>
                  </a:cubicBezTo>
                  <a:cubicBezTo>
                    <a:pt x="370987" y="26653"/>
                    <a:pt x="452248" y="4577"/>
                    <a:pt x="529229" y="648"/>
                  </a:cubicBezTo>
                  <a:close/>
                </a:path>
              </a:pathLst>
            </a:custGeom>
            <a:solidFill>
              <a:schemeClr val="accent2">
                <a:lumMod val="50000"/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04DDC962-B9ED-4978-B06F-FEFAA00EA89F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125CF6-839A-48DD-9B5C-9E087C487F4B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B29774FF-522F-C3E9-3B80-D084D42746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5000" y="241591"/>
            <a:ext cx="758823" cy="834705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C33D3B91-148E-4EDC-381C-FFC7F2D4BE6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5000" y="1593526"/>
            <a:ext cx="758823" cy="834705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768CB258-A39D-8256-757B-27B2F87A19D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999" y="2945461"/>
            <a:ext cx="758823" cy="834705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4933ADDF-8A2B-25D7-CBA2-19A89BBDA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44998" y="4247775"/>
            <a:ext cx="758823" cy="834705"/>
          </a:xfrm>
          <a:prstGeom prst="rect">
            <a:avLst/>
          </a:prstGeom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5A3920D-DF3A-292B-6A65-FA32F4FE00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69200" y="689621"/>
            <a:ext cx="758823" cy="834705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77D00A42-C679-BA3D-F522-359BED1C79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81" y="241591"/>
            <a:ext cx="758823" cy="834705"/>
          </a:xfrm>
          <a:prstGeom prst="rect">
            <a:avLst/>
          </a:prstGeom>
        </p:spPr>
      </p:pic>
      <p:pic>
        <p:nvPicPr>
          <p:cNvPr id="31" name="Gráfico 30">
            <a:extLst>
              <a:ext uri="{FF2B5EF4-FFF2-40B4-BE49-F238E27FC236}">
                <a16:creationId xmlns:a16="http://schemas.microsoft.com/office/drawing/2014/main" id="{69DB9A2E-E99A-EC8D-0A01-B44AD30ED1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81" y="1593526"/>
            <a:ext cx="758823" cy="834705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B592667B-C876-B86E-EF9E-4F929AD092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680" y="2945461"/>
            <a:ext cx="758823" cy="834705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AF72EBFA-343A-0D3C-B95C-0CAE376B99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883" y="711239"/>
            <a:ext cx="758823" cy="834705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DAEE7E3-75BC-4B50-9B62-DB9EF9EA9F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27883" y="2128464"/>
            <a:ext cx="758823" cy="834705"/>
          </a:xfrm>
          <a:prstGeom prst="rect">
            <a:avLst/>
          </a:prstGeom>
        </p:spPr>
      </p:pic>
      <p:pic>
        <p:nvPicPr>
          <p:cNvPr id="37" name="Gráfico 36">
            <a:extLst>
              <a:ext uri="{FF2B5EF4-FFF2-40B4-BE49-F238E27FC236}">
                <a16:creationId xmlns:a16="http://schemas.microsoft.com/office/drawing/2014/main" id="{A1DFD8AD-8045-D5BC-9CE4-D45DA798B1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17677" y="3545689"/>
            <a:ext cx="758823" cy="834705"/>
          </a:xfrm>
          <a:prstGeom prst="rect">
            <a:avLst/>
          </a:prstGeom>
        </p:spPr>
      </p:pic>
      <p:pic>
        <p:nvPicPr>
          <p:cNvPr id="41" name="Imagen 40" descr="Logotipo&#10;&#10;El contenido generado por IA puede ser incorrecto.">
            <a:extLst>
              <a:ext uri="{FF2B5EF4-FFF2-40B4-BE49-F238E27FC236}">
                <a16:creationId xmlns:a16="http://schemas.microsoft.com/office/drawing/2014/main" id="{3ACC8A67-8AE0-5865-2286-E0A2B848547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2" name="TextBox 7">
            <a:extLst>
              <a:ext uri="{FF2B5EF4-FFF2-40B4-BE49-F238E27FC236}">
                <a16:creationId xmlns:a16="http://schemas.microsoft.com/office/drawing/2014/main" id="{3A75D47C-9747-468A-0728-A1BBD0DE4B4E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4" name="Gráfico 43">
            <a:extLst>
              <a:ext uri="{FF2B5EF4-FFF2-40B4-BE49-F238E27FC236}">
                <a16:creationId xmlns:a16="http://schemas.microsoft.com/office/drawing/2014/main" id="{78E4B039-D47A-2B91-E017-CD6F483543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8" y="709200"/>
            <a:ext cx="758823" cy="834705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C4D67617-EDFF-B1EC-F509-931FB1FC93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8" y="2061135"/>
            <a:ext cx="758823" cy="834705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6B60269F-C6A6-5EAE-D0BA-1BB85BBC8A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55107" y="3413070"/>
            <a:ext cx="758823" cy="834705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8E07B6F1-FE74-90A8-F9E5-E95B2F33D4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0904" y="255213"/>
            <a:ext cx="758823" cy="834705"/>
          </a:xfrm>
          <a:prstGeom prst="rect">
            <a:avLst/>
          </a:prstGeom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27D212E7-049B-7034-BDB6-3DBB5F1D58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0904" y="1607148"/>
            <a:ext cx="758823" cy="834705"/>
          </a:xfrm>
          <a:prstGeom prst="rect">
            <a:avLst/>
          </a:prstGeom>
        </p:spPr>
      </p:pic>
      <p:pic>
        <p:nvPicPr>
          <p:cNvPr id="51" name="Gráfico 50">
            <a:extLst>
              <a:ext uri="{FF2B5EF4-FFF2-40B4-BE49-F238E27FC236}">
                <a16:creationId xmlns:a16="http://schemas.microsoft.com/office/drawing/2014/main" id="{6C032A56-6678-CA1F-B852-2674F9CA8D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90991" y="709200"/>
            <a:ext cx="758823" cy="834705"/>
          </a:xfrm>
          <a:prstGeom prst="rect">
            <a:avLst/>
          </a:prstGeom>
        </p:spPr>
      </p:pic>
      <p:pic>
        <p:nvPicPr>
          <p:cNvPr id="53" name="Gráfico 52">
            <a:extLst>
              <a:ext uri="{FF2B5EF4-FFF2-40B4-BE49-F238E27FC236}">
                <a16:creationId xmlns:a16="http://schemas.microsoft.com/office/drawing/2014/main" id="{5B620D51-882F-078C-A7FE-5B397480D37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6808" y="241591"/>
            <a:ext cx="758823" cy="834705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AC4EE173-AA68-F4DE-615C-322A676823F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46599" y="689621"/>
            <a:ext cx="758823" cy="83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4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201B404-FC71-4854-913A-43B7D14F6885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CD427C9-3A94-4730-8F39-7F43B5131A2F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Imagen 1" descr="Logotipo&#10;&#10;El contenido generado por IA puede ser incorrecto.">
            <a:extLst>
              <a:ext uri="{FF2B5EF4-FFF2-40B4-BE49-F238E27FC236}">
                <a16:creationId xmlns:a16="http://schemas.microsoft.com/office/drawing/2014/main" id="{1F412BFD-B8F3-CBA9-0712-BBA9EA5BA0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B0CFE2DC-EE71-ECB6-E2B5-C1573742BDC0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44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73267EC-349E-4292-B25B-3453C654BEC6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2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tx2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8807F36-FF45-45E3-8DB9-F81B4A230F2F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4" name="Imagen 3" descr="Logotipo&#10;&#10;El contenido generado por IA puede ser incorrecto.">
            <a:extLst>
              <a:ext uri="{FF2B5EF4-FFF2-40B4-BE49-F238E27FC236}">
                <a16:creationId xmlns:a16="http://schemas.microsoft.com/office/drawing/2014/main" id="{B1423980-E60F-C8F2-97DC-A467BCD760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1" y="6186386"/>
            <a:ext cx="1324043" cy="276239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4CA5722F-78C2-9A07-4A8F-010F678E1F8E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226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5_Title and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273267EC-349E-4292-B25B-3453C654BEC6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2"/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tx2"/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8807F36-FF45-45E3-8DB9-F81B4A230F2F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pic>
        <p:nvPicPr>
          <p:cNvPr id="2" name="Imagen 1" descr="Logotipo&#10;&#10;El contenido generado por IA puede ser incorrecto.">
            <a:extLst>
              <a:ext uri="{FF2B5EF4-FFF2-40B4-BE49-F238E27FC236}">
                <a16:creationId xmlns:a16="http://schemas.microsoft.com/office/drawing/2014/main" id="{8B08432C-0986-C17D-F9FC-D25DEADC81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1" y="6186386"/>
            <a:ext cx="1324043" cy="276239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7EAFD11C-DBB8-8931-C3B0-9C9F4B57AF0C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871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CC187EC-8396-4004-B000-A5A19819C533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2" name="TextBox 20">
            <a:extLst>
              <a:ext uri="{FF2B5EF4-FFF2-40B4-BE49-F238E27FC236}">
                <a16:creationId xmlns:a16="http://schemas.microsoft.com/office/drawing/2014/main" id="{EDBF07B1-5FDD-9993-3E02-02E050663132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>
                    <a:lumMod val="85000"/>
                  </a:schemeClr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bg1">
                  <a:lumMod val="85000"/>
                </a:schemeClr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59A10549-BE6D-4DE6-BA55-6C74DD12A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07" y="6182190"/>
            <a:ext cx="1399441" cy="291970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AC87A5F9-FC8B-5E8F-3FF0-2A3D1C468840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528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416207C-FF11-40DE-B9C0-CEB4888F4E26}"/>
              </a:ext>
            </a:extLst>
          </p:cNvPr>
          <p:cNvSpPr txBox="1"/>
          <p:nvPr userDrawn="1"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‹#›</a:t>
            </a:fld>
            <a:endParaRPr lang="id-ID" sz="4400" i="0">
              <a:solidFill>
                <a:schemeClr val="tx1">
                  <a:lumMod val="50000"/>
                  <a:lumOff val="50000"/>
                </a:schemeClr>
              </a:solidFill>
              <a:latin typeface="+mj-lt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9DEFE9-F2E2-4331-AFC6-5ABE82E6A5F7}"/>
              </a:ext>
            </a:extLst>
          </p:cNvPr>
          <p:cNvSpPr txBox="1"/>
          <p:nvPr userDrawn="1"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23CAFE7-6A74-4343-8542-B856EF27BD7E}"/>
              </a:ext>
            </a:extLst>
          </p:cNvPr>
          <p:cNvSpPr/>
          <p:nvPr userDrawn="1"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Imagen 23" descr="Logotipo&#10;&#10;El contenido generado por IA puede ser incorrecto.">
            <a:extLst>
              <a:ext uri="{FF2B5EF4-FFF2-40B4-BE49-F238E27FC236}">
                <a16:creationId xmlns:a16="http://schemas.microsoft.com/office/drawing/2014/main" id="{561FFF6A-3E14-EF5B-FE90-AAD61F730520}"/>
              </a:ext>
            </a:extLst>
          </p:cNvPr>
          <p:cNvPicPr>
            <a:picLocks noChangeAspect="1"/>
          </p:cNvPicPr>
          <p:nvPr userDrawn="1"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97" y="6177177"/>
            <a:ext cx="1536779" cy="31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822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4" r:id="rId4"/>
    <p:sldLayoutId id="2147483686" r:id="rId5"/>
    <p:sldLayoutId id="2147483655" r:id="rId6"/>
    <p:sldLayoutId id="2147483654" r:id="rId7"/>
    <p:sldLayoutId id="2147483675" r:id="rId8"/>
    <p:sldLayoutId id="2147483656" r:id="rId9"/>
    <p:sldLayoutId id="2147483657" r:id="rId10"/>
    <p:sldLayoutId id="2147483673" r:id="rId11"/>
    <p:sldLayoutId id="2147483685" r:id="rId12"/>
    <p:sldLayoutId id="2147483696" r:id="rId13"/>
    <p:sldLayoutId id="2147483698" r:id="rId14"/>
    <p:sldLayoutId id="2147483660" r:id="rId15"/>
    <p:sldLayoutId id="2147483661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53" r:id="rId22"/>
    <p:sldLayoutId id="2147483668" r:id="rId23"/>
    <p:sldLayoutId id="2147483669" r:id="rId24"/>
    <p:sldLayoutId id="2147483670" r:id="rId25"/>
    <p:sldLayoutId id="2147483671" r:id="rId26"/>
    <p:sldLayoutId id="2147483672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2" r:id="rId33"/>
    <p:sldLayoutId id="2147483683" r:id="rId34"/>
    <p:sldLayoutId id="2147483684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3" r:id="rId41"/>
    <p:sldLayoutId id="2147483695" r:id="rId42"/>
    <p:sldLayoutId id="2147483700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3" r:id="rId5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2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1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5" Type="http://schemas.openxmlformats.org/officeDocument/2006/relationships/image" Target="../media/image12.png"/><Relationship Id="rId15" Type="http://schemas.openxmlformats.org/officeDocument/2006/relationships/image" Target="../media/image22.svg"/><Relationship Id="rId23" Type="http://schemas.microsoft.com/office/2007/relationships/hdphoto" Target="../media/hdphoto1.wdp"/><Relationship Id="rId28" Type="http://schemas.openxmlformats.org/officeDocument/2006/relationships/image" Target="../media/image34.png"/><Relationship Id="rId10" Type="http://schemas.openxmlformats.org/officeDocument/2006/relationships/image" Target="../media/image17.png"/><Relationship Id="rId19" Type="http://schemas.openxmlformats.org/officeDocument/2006/relationships/image" Target="../media/image26.svg"/><Relationship Id="rId31" Type="http://schemas.openxmlformats.org/officeDocument/2006/relationships/image" Target="../media/image37.png"/><Relationship Id="rId4" Type="http://schemas.openxmlformats.org/officeDocument/2006/relationships/image" Target="../media/image11.svg"/><Relationship Id="rId9" Type="http://schemas.openxmlformats.org/officeDocument/2006/relationships/image" Target="../media/image16.gif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3.svg"/><Relationship Id="rId30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3" Type="http://schemas.openxmlformats.org/officeDocument/2006/relationships/image" Target="../media/image52.png"/><Relationship Id="rId21" Type="http://schemas.openxmlformats.org/officeDocument/2006/relationships/image" Target="../media/image70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2" Type="http://schemas.openxmlformats.org/officeDocument/2006/relationships/image" Target="../media/image51.png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23" Type="http://schemas.openxmlformats.org/officeDocument/2006/relationships/image" Target="../media/image72.svg"/><Relationship Id="rId28" Type="http://schemas.openxmlformats.org/officeDocument/2006/relationships/image" Target="../media/image77.png"/><Relationship Id="rId10" Type="http://schemas.openxmlformats.org/officeDocument/2006/relationships/image" Target="../media/image59.png"/><Relationship Id="rId19" Type="http://schemas.openxmlformats.org/officeDocument/2006/relationships/image" Target="../media/image68.png"/><Relationship Id="rId31" Type="http://schemas.openxmlformats.org/officeDocument/2006/relationships/image" Target="../media/image80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svg"/><Relationship Id="rId22" Type="http://schemas.openxmlformats.org/officeDocument/2006/relationships/image" Target="../media/image71.png"/><Relationship Id="rId27" Type="http://schemas.openxmlformats.org/officeDocument/2006/relationships/image" Target="../media/image76.png"/><Relationship Id="rId30" Type="http://schemas.openxmlformats.org/officeDocument/2006/relationships/image" Target="../media/image7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sv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4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6248F-F569-EE63-6B2C-45AB84398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DA43BA1-59C4-FF50-E26F-F1CC2C9857FC}"/>
              </a:ext>
            </a:extLst>
          </p:cNvPr>
          <p:cNvSpPr/>
          <p:nvPr/>
        </p:nvSpPr>
        <p:spPr>
          <a:xfrm rot="522837">
            <a:off x="-2314985" y="-1534939"/>
            <a:ext cx="5801540" cy="6044718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4">
              <a:alpha val="1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233AEAF9-F7FD-D6AF-6A1F-9299F80A84FB}"/>
              </a:ext>
            </a:extLst>
          </p:cNvPr>
          <p:cNvSpPr/>
          <p:nvPr/>
        </p:nvSpPr>
        <p:spPr>
          <a:xfrm>
            <a:off x="8039682" y="2866025"/>
            <a:ext cx="5847749" cy="5317595"/>
          </a:xfrm>
          <a:custGeom>
            <a:avLst/>
            <a:gdLst>
              <a:gd name="connsiteX0" fmla="*/ 3209951 w 3467100"/>
              <a:gd name="connsiteY0" fmla="*/ 1102921 h 3152775"/>
              <a:gd name="connsiteX1" fmla="*/ 2526056 w 3467100"/>
              <a:gd name="connsiteY1" fmla="*/ 759068 h 3152775"/>
              <a:gd name="connsiteX2" fmla="*/ 2387943 w 3467100"/>
              <a:gd name="connsiteY2" fmla="*/ 725731 h 3152775"/>
              <a:gd name="connsiteX3" fmla="*/ 1954556 w 3467100"/>
              <a:gd name="connsiteY3" fmla="*/ 497131 h 3152775"/>
              <a:gd name="connsiteX4" fmla="*/ 1952651 w 3467100"/>
              <a:gd name="connsiteY4" fmla="*/ 495226 h 3152775"/>
              <a:gd name="connsiteX5" fmla="*/ 1560221 w 3467100"/>
              <a:gd name="connsiteY5" fmla="*/ 127561 h 3152775"/>
              <a:gd name="connsiteX6" fmla="*/ 829653 w 3467100"/>
              <a:gd name="connsiteY6" fmla="*/ 60886 h 3152775"/>
              <a:gd name="connsiteX7" fmla="*/ 398171 w 3467100"/>
              <a:gd name="connsiteY7" fmla="*/ 648578 h 3152775"/>
              <a:gd name="connsiteX8" fmla="*/ 479133 w 3467100"/>
              <a:gd name="connsiteY8" fmla="*/ 1555358 h 3152775"/>
              <a:gd name="connsiteX9" fmla="*/ 26 w 3467100"/>
              <a:gd name="connsiteY9" fmla="*/ 2563103 h 3152775"/>
              <a:gd name="connsiteX10" fmla="*/ 255296 w 3467100"/>
              <a:gd name="connsiteY10" fmla="*/ 3033639 h 3152775"/>
              <a:gd name="connsiteX11" fmla="*/ 787743 w 3467100"/>
              <a:gd name="connsiteY11" fmla="*/ 3151748 h 3152775"/>
              <a:gd name="connsiteX12" fmla="*/ 1568793 w 3467100"/>
              <a:gd name="connsiteY12" fmla="*/ 2828851 h 3152775"/>
              <a:gd name="connsiteX13" fmla="*/ 2439378 w 3467100"/>
              <a:gd name="connsiteY13" fmla="*/ 2565008 h 3152775"/>
              <a:gd name="connsiteX14" fmla="*/ 3042311 w 3467100"/>
              <a:gd name="connsiteY14" fmla="*/ 2438326 h 3152775"/>
              <a:gd name="connsiteX15" fmla="*/ 3469983 w 3467100"/>
              <a:gd name="connsiteY15" fmla="*/ 1817296 h 3152775"/>
              <a:gd name="connsiteX16" fmla="*/ 3209951 w 3467100"/>
              <a:gd name="connsiteY16" fmla="*/ 1102921 h 3152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467100" h="3152775">
                <a:moveTo>
                  <a:pt x="3209951" y="1102921"/>
                </a:moveTo>
                <a:cubicBezTo>
                  <a:pt x="3027071" y="920993"/>
                  <a:pt x="2776563" y="822886"/>
                  <a:pt x="2526056" y="759068"/>
                </a:cubicBezTo>
                <a:cubicBezTo>
                  <a:pt x="2480336" y="747638"/>
                  <a:pt x="2433663" y="736208"/>
                  <a:pt x="2387943" y="725731"/>
                </a:cubicBezTo>
                <a:cubicBezTo>
                  <a:pt x="2226018" y="689536"/>
                  <a:pt x="2075523" y="611431"/>
                  <a:pt x="1954556" y="497131"/>
                </a:cubicBezTo>
                <a:cubicBezTo>
                  <a:pt x="1953603" y="496178"/>
                  <a:pt x="1952651" y="496178"/>
                  <a:pt x="1952651" y="495226"/>
                </a:cubicBezTo>
                <a:cubicBezTo>
                  <a:pt x="1822158" y="371401"/>
                  <a:pt x="1709763" y="225668"/>
                  <a:pt x="1560221" y="127561"/>
                </a:cubicBezTo>
                <a:cubicBezTo>
                  <a:pt x="1347813" y="-12457"/>
                  <a:pt x="1063016" y="-41032"/>
                  <a:pt x="829653" y="60886"/>
                </a:cubicBezTo>
                <a:cubicBezTo>
                  <a:pt x="596291" y="162803"/>
                  <a:pt x="422936" y="394261"/>
                  <a:pt x="398171" y="648578"/>
                </a:cubicBezTo>
                <a:cubicBezTo>
                  <a:pt x="368643" y="952426"/>
                  <a:pt x="538188" y="1255321"/>
                  <a:pt x="479133" y="1555358"/>
                </a:cubicBezTo>
                <a:cubicBezTo>
                  <a:pt x="406743" y="1924928"/>
                  <a:pt x="3836" y="2186866"/>
                  <a:pt x="26" y="2563103"/>
                </a:cubicBezTo>
                <a:cubicBezTo>
                  <a:pt x="-1879" y="2748841"/>
                  <a:pt x="102896" y="2927911"/>
                  <a:pt x="255296" y="3033639"/>
                </a:cubicBezTo>
                <a:cubicBezTo>
                  <a:pt x="407696" y="3139366"/>
                  <a:pt x="602958" y="3175561"/>
                  <a:pt x="787743" y="3151748"/>
                </a:cubicBezTo>
                <a:cubicBezTo>
                  <a:pt x="1068731" y="3115553"/>
                  <a:pt x="1314476" y="2952676"/>
                  <a:pt x="1568793" y="2828851"/>
                </a:cubicBezTo>
                <a:cubicBezTo>
                  <a:pt x="1843113" y="2696453"/>
                  <a:pt x="2138388" y="2606918"/>
                  <a:pt x="2439378" y="2565008"/>
                </a:cubicBezTo>
                <a:cubicBezTo>
                  <a:pt x="2644166" y="2536433"/>
                  <a:pt x="2856573" y="2527861"/>
                  <a:pt x="3042311" y="2438326"/>
                </a:cubicBezTo>
                <a:cubicBezTo>
                  <a:pt x="3278531" y="2324026"/>
                  <a:pt x="3442361" y="2078281"/>
                  <a:pt x="3469983" y="1817296"/>
                </a:cubicBezTo>
                <a:cubicBezTo>
                  <a:pt x="3499511" y="1556311"/>
                  <a:pt x="3396641" y="1287706"/>
                  <a:pt x="3209951" y="1102921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14E350D4-4101-BB23-F2BA-39B23084D11A}"/>
              </a:ext>
            </a:extLst>
          </p:cNvPr>
          <p:cNvSpPr/>
          <p:nvPr/>
        </p:nvSpPr>
        <p:spPr>
          <a:xfrm rot="14400000">
            <a:off x="-271950" y="5343369"/>
            <a:ext cx="2068608" cy="2225320"/>
          </a:xfrm>
          <a:custGeom>
            <a:avLst/>
            <a:gdLst>
              <a:gd name="connsiteX0" fmla="*/ 7 w 628650"/>
              <a:gd name="connsiteY0" fmla="*/ 536473 h 676275"/>
              <a:gd name="connsiteX1" fmla="*/ 176219 w 628650"/>
              <a:gd name="connsiteY1" fmla="*/ 674586 h 676275"/>
              <a:gd name="connsiteX2" fmla="*/ 323857 w 628650"/>
              <a:gd name="connsiteY2" fmla="*/ 486943 h 676275"/>
              <a:gd name="connsiteX3" fmla="*/ 559124 w 628650"/>
              <a:gd name="connsiteY3" fmla="*/ 405028 h 676275"/>
              <a:gd name="connsiteX4" fmla="*/ 632467 w 628650"/>
              <a:gd name="connsiteY4" fmla="*/ 244056 h 676275"/>
              <a:gd name="connsiteX5" fmla="*/ 305759 w 628650"/>
              <a:gd name="connsiteY5" fmla="*/ 81178 h 676275"/>
              <a:gd name="connsiteX6" fmla="*/ 180029 w 628650"/>
              <a:gd name="connsiteY6" fmla="*/ 279298 h 676275"/>
              <a:gd name="connsiteX7" fmla="*/ 7 w 628650"/>
              <a:gd name="connsiteY7" fmla="*/ 536473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8650" h="676275">
                <a:moveTo>
                  <a:pt x="7" y="536473"/>
                </a:moveTo>
                <a:cubicBezTo>
                  <a:pt x="959" y="625056"/>
                  <a:pt x="96209" y="711733"/>
                  <a:pt x="176219" y="674586"/>
                </a:cubicBezTo>
                <a:cubicBezTo>
                  <a:pt x="249562" y="640296"/>
                  <a:pt x="260992" y="537426"/>
                  <a:pt x="323857" y="486943"/>
                </a:cubicBezTo>
                <a:cubicBezTo>
                  <a:pt x="388627" y="433603"/>
                  <a:pt x="488639" y="450748"/>
                  <a:pt x="559124" y="405028"/>
                </a:cubicBezTo>
                <a:cubicBezTo>
                  <a:pt x="610559" y="370738"/>
                  <a:pt x="636277" y="305968"/>
                  <a:pt x="632467" y="244056"/>
                </a:cubicBezTo>
                <a:cubicBezTo>
                  <a:pt x="621989" y="51651"/>
                  <a:pt x="419107" y="-99797"/>
                  <a:pt x="305759" y="81178"/>
                </a:cubicBezTo>
                <a:cubicBezTo>
                  <a:pt x="256229" y="161188"/>
                  <a:pt x="255277" y="208813"/>
                  <a:pt x="180029" y="279298"/>
                </a:cubicBezTo>
                <a:cubicBezTo>
                  <a:pt x="100972" y="352641"/>
                  <a:pt x="-946" y="412648"/>
                  <a:pt x="7" y="53647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46E7E4E-032B-A33A-ED3F-4A9DF84ACCFA}"/>
              </a:ext>
            </a:extLst>
          </p:cNvPr>
          <p:cNvSpPr/>
          <p:nvPr/>
        </p:nvSpPr>
        <p:spPr>
          <a:xfrm rot="522837">
            <a:off x="-452881" y="405217"/>
            <a:ext cx="2077332" cy="2164406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2" name="Graphic 37">
            <a:extLst>
              <a:ext uri="{FF2B5EF4-FFF2-40B4-BE49-F238E27FC236}">
                <a16:creationId xmlns:a16="http://schemas.microsoft.com/office/drawing/2014/main" id="{E3E0E291-0458-4F73-F258-DE9F9E32D48E}"/>
              </a:ext>
            </a:extLst>
          </p:cNvPr>
          <p:cNvSpPr/>
          <p:nvPr/>
        </p:nvSpPr>
        <p:spPr>
          <a:xfrm rot="5400000">
            <a:off x="7002526" y="-4265008"/>
            <a:ext cx="5595226" cy="6730404"/>
          </a:xfrm>
          <a:custGeom>
            <a:avLst/>
            <a:gdLst>
              <a:gd name="connsiteX0" fmla="*/ 5592222 w 5595226"/>
              <a:gd name="connsiteY0" fmla="*/ 68300 h 6730404"/>
              <a:gd name="connsiteX1" fmla="*/ 5475065 w 5595226"/>
              <a:gd name="connsiteY1" fmla="*/ 1816 h 6730404"/>
              <a:gd name="connsiteX2" fmla="*/ 4790693 w 5595226"/>
              <a:gd name="connsiteY2" fmla="*/ 647896 h 6730404"/>
              <a:gd name="connsiteX3" fmla="*/ 4710017 w 5595226"/>
              <a:gd name="connsiteY3" fmla="*/ 1822519 h 6730404"/>
              <a:gd name="connsiteX4" fmla="*/ 4677822 w 5595226"/>
              <a:gd name="connsiteY4" fmla="*/ 2493175 h 6730404"/>
              <a:gd name="connsiteX5" fmla="*/ 4458747 w 5595226"/>
              <a:gd name="connsiteY5" fmla="*/ 2965043 h 6730404"/>
              <a:gd name="connsiteX6" fmla="*/ 3607688 w 5595226"/>
              <a:gd name="connsiteY6" fmla="*/ 3474345 h 6730404"/>
              <a:gd name="connsiteX7" fmla="*/ 2672333 w 5595226"/>
              <a:gd name="connsiteY7" fmla="*/ 3227933 h 6730404"/>
              <a:gd name="connsiteX8" fmla="*/ 2777965 w 5595226"/>
              <a:gd name="connsiteY8" fmla="*/ 2606522 h 6730404"/>
              <a:gd name="connsiteX9" fmla="*/ 2285714 w 5595226"/>
              <a:gd name="connsiteY9" fmla="*/ 2437168 h 6730404"/>
              <a:gd name="connsiteX10" fmla="*/ 2202751 w 5595226"/>
              <a:gd name="connsiteY10" fmla="*/ 2990094 h 6730404"/>
              <a:gd name="connsiteX11" fmla="*/ 2421254 w 5595226"/>
              <a:gd name="connsiteY11" fmla="*/ 3266224 h 6730404"/>
              <a:gd name="connsiteX12" fmla="*/ 2123407 w 5595226"/>
              <a:gd name="connsiteY12" fmla="*/ 3613791 h 6730404"/>
              <a:gd name="connsiteX13" fmla="*/ 1165859 w 5595226"/>
              <a:gd name="connsiteY13" fmla="*/ 4379220 h 6730404"/>
              <a:gd name="connsiteX14" fmla="*/ 284416 w 5595226"/>
              <a:gd name="connsiteY14" fmla="*/ 5260663 h 6730404"/>
              <a:gd name="connsiteX15" fmla="*/ 15334 w 5595226"/>
              <a:gd name="connsiteY15" fmla="*/ 6387566 h 6730404"/>
              <a:gd name="connsiteX16" fmla="*/ 92296 w 5595226"/>
              <a:gd name="connsiteY16" fmla="*/ 6660362 h 6730404"/>
              <a:gd name="connsiteX17" fmla="*/ 209454 w 5595226"/>
              <a:gd name="connsiteY17" fmla="*/ 6726847 h 6730404"/>
              <a:gd name="connsiteX18" fmla="*/ 275938 w 5595226"/>
              <a:gd name="connsiteY18" fmla="*/ 6609689 h 6730404"/>
              <a:gd name="connsiteX19" fmla="*/ 379380 w 5595226"/>
              <a:gd name="connsiteY19" fmla="*/ 5475833 h 6730404"/>
              <a:gd name="connsiteX20" fmla="*/ 1242631 w 5595226"/>
              <a:gd name="connsiteY20" fmla="*/ 4558576 h 6730404"/>
              <a:gd name="connsiteX21" fmla="*/ 2258281 w 5595226"/>
              <a:gd name="connsiteY21" fmla="*/ 3748475 h 6730404"/>
              <a:gd name="connsiteX22" fmla="*/ 2569178 w 5595226"/>
              <a:gd name="connsiteY22" fmla="*/ 3387001 h 6730404"/>
              <a:gd name="connsiteX23" fmla="*/ 2620613 w 5595226"/>
              <a:gd name="connsiteY23" fmla="*/ 3422815 h 6730404"/>
              <a:gd name="connsiteX24" fmla="*/ 3155060 w 5595226"/>
              <a:gd name="connsiteY24" fmla="*/ 3643700 h 6730404"/>
              <a:gd name="connsiteX25" fmla="*/ 4255103 w 5595226"/>
              <a:gd name="connsiteY25" fmla="*/ 3420148 h 6730404"/>
              <a:gd name="connsiteX26" fmla="*/ 4875942 w 5595226"/>
              <a:gd name="connsiteY26" fmla="*/ 2473649 h 6730404"/>
              <a:gd name="connsiteX27" fmla="*/ 4882991 w 5595226"/>
              <a:gd name="connsiteY27" fmla="*/ 1075759 h 6730404"/>
              <a:gd name="connsiteX28" fmla="*/ 5311711 w 5595226"/>
              <a:gd name="connsiteY28" fmla="*/ 261943 h 6730404"/>
              <a:gd name="connsiteX29" fmla="*/ 5525738 w 5595226"/>
              <a:gd name="connsiteY29" fmla="*/ 185362 h 6730404"/>
              <a:gd name="connsiteX30" fmla="*/ 5592222 w 5595226"/>
              <a:gd name="connsiteY30" fmla="*/ 68300 h 6730404"/>
              <a:gd name="connsiteX31" fmla="*/ 2325147 w 5595226"/>
              <a:gd name="connsiteY31" fmla="*/ 2750826 h 6730404"/>
              <a:gd name="connsiteX32" fmla="*/ 2408110 w 5595226"/>
              <a:gd name="connsiteY32" fmla="*/ 2584615 h 6730404"/>
              <a:gd name="connsiteX33" fmla="*/ 2573083 w 5595226"/>
              <a:gd name="connsiteY33" fmla="*/ 2637193 h 6730404"/>
              <a:gd name="connsiteX34" fmla="*/ 2525934 w 5595226"/>
              <a:gd name="connsiteY34" fmla="*/ 3100870 h 6730404"/>
              <a:gd name="connsiteX35" fmla="*/ 2431446 w 5595226"/>
              <a:gd name="connsiteY35" fmla="*/ 2993428 h 6730404"/>
              <a:gd name="connsiteX36" fmla="*/ 2325147 w 5595226"/>
              <a:gd name="connsiteY36" fmla="*/ 2750826 h 6730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595226" h="6730404">
                <a:moveTo>
                  <a:pt x="5592222" y="68300"/>
                </a:moveTo>
                <a:cubicBezTo>
                  <a:pt x="5577458" y="14389"/>
                  <a:pt x="5526023" y="-6662"/>
                  <a:pt x="5475065" y="1816"/>
                </a:cubicBezTo>
                <a:cubicBezTo>
                  <a:pt x="5135308" y="58204"/>
                  <a:pt x="4908613" y="342811"/>
                  <a:pt x="4790693" y="647896"/>
                </a:cubicBezTo>
                <a:cubicBezTo>
                  <a:pt x="4644389" y="1026420"/>
                  <a:pt x="4688014" y="1426946"/>
                  <a:pt x="4710017" y="1822519"/>
                </a:cubicBezTo>
                <a:cubicBezTo>
                  <a:pt x="4722494" y="2045881"/>
                  <a:pt x="4728400" y="2273814"/>
                  <a:pt x="4677822" y="2493175"/>
                </a:cubicBezTo>
                <a:cubicBezTo>
                  <a:pt x="4638293" y="2664720"/>
                  <a:pt x="4563332" y="2823502"/>
                  <a:pt x="4458747" y="2965043"/>
                </a:cubicBezTo>
                <a:cubicBezTo>
                  <a:pt x="4258436" y="3236220"/>
                  <a:pt x="3943540" y="3431292"/>
                  <a:pt x="3607688" y="3474345"/>
                </a:cubicBezTo>
                <a:cubicBezTo>
                  <a:pt x="3282124" y="3516065"/>
                  <a:pt x="2936176" y="3424148"/>
                  <a:pt x="2672333" y="3227933"/>
                </a:cubicBezTo>
                <a:cubicBezTo>
                  <a:pt x="2780728" y="3043243"/>
                  <a:pt x="2873787" y="2814739"/>
                  <a:pt x="2777965" y="2606522"/>
                </a:cubicBezTo>
                <a:cubicBezTo>
                  <a:pt x="2694812" y="2425833"/>
                  <a:pt x="2462116" y="2312295"/>
                  <a:pt x="2285714" y="2437168"/>
                </a:cubicBezTo>
                <a:cubicBezTo>
                  <a:pt x="2104072" y="2565851"/>
                  <a:pt x="2107215" y="2810071"/>
                  <a:pt x="2202751" y="2990094"/>
                </a:cubicBezTo>
                <a:cubicBezTo>
                  <a:pt x="2257139" y="3092583"/>
                  <a:pt x="2334101" y="3185166"/>
                  <a:pt x="2421254" y="3266224"/>
                </a:cubicBezTo>
                <a:cubicBezTo>
                  <a:pt x="2333529" y="3391287"/>
                  <a:pt x="2232373" y="3506254"/>
                  <a:pt x="2123407" y="3613791"/>
                </a:cubicBezTo>
                <a:cubicBezTo>
                  <a:pt x="1831561" y="3901922"/>
                  <a:pt x="1491043" y="4131570"/>
                  <a:pt x="1165859" y="4379220"/>
                </a:cubicBezTo>
                <a:cubicBezTo>
                  <a:pt x="835056" y="4631156"/>
                  <a:pt x="509491" y="4905953"/>
                  <a:pt x="284416" y="5260663"/>
                </a:cubicBezTo>
                <a:cubicBezTo>
                  <a:pt x="74199" y="5592229"/>
                  <a:pt x="-44102" y="5994755"/>
                  <a:pt x="15334" y="6387566"/>
                </a:cubicBezTo>
                <a:cubicBezTo>
                  <a:pt x="29527" y="6481578"/>
                  <a:pt x="55339" y="6572732"/>
                  <a:pt x="92296" y="6660362"/>
                </a:cubicBezTo>
                <a:cubicBezTo>
                  <a:pt x="112204" y="6707701"/>
                  <a:pt x="155257" y="6741801"/>
                  <a:pt x="209454" y="6726847"/>
                </a:cubicBezTo>
                <a:cubicBezTo>
                  <a:pt x="254126" y="6714560"/>
                  <a:pt x="296036" y="6657410"/>
                  <a:pt x="275938" y="6609689"/>
                </a:cubicBezTo>
                <a:cubicBezTo>
                  <a:pt x="119633" y="6238405"/>
                  <a:pt x="193357" y="5822258"/>
                  <a:pt x="379380" y="5475833"/>
                </a:cubicBezTo>
                <a:cubicBezTo>
                  <a:pt x="580357" y="5101406"/>
                  <a:pt x="909541" y="4813465"/>
                  <a:pt x="1242631" y="4558576"/>
                </a:cubicBezTo>
                <a:cubicBezTo>
                  <a:pt x="1586293" y="4295495"/>
                  <a:pt x="1949195" y="4053655"/>
                  <a:pt x="2258281" y="3748475"/>
                </a:cubicBezTo>
                <a:cubicBezTo>
                  <a:pt x="2371248" y="3636937"/>
                  <a:pt x="2476880" y="3516636"/>
                  <a:pt x="2569178" y="3387001"/>
                </a:cubicBezTo>
                <a:cubicBezTo>
                  <a:pt x="2586227" y="3399288"/>
                  <a:pt x="2603372" y="3411290"/>
                  <a:pt x="2620613" y="3422815"/>
                </a:cubicBezTo>
                <a:cubicBezTo>
                  <a:pt x="2781204" y="3529971"/>
                  <a:pt x="2965798" y="3605885"/>
                  <a:pt x="3155060" y="3643700"/>
                </a:cubicBezTo>
                <a:cubicBezTo>
                  <a:pt x="3536822" y="3719900"/>
                  <a:pt x="3934586" y="3643318"/>
                  <a:pt x="4255103" y="3420148"/>
                </a:cubicBezTo>
                <a:cubicBezTo>
                  <a:pt x="4574857" y="3197453"/>
                  <a:pt x="4806124" y="2859030"/>
                  <a:pt x="4875942" y="2473649"/>
                </a:cubicBezTo>
                <a:cubicBezTo>
                  <a:pt x="4960238" y="2008352"/>
                  <a:pt x="4836413" y="1541913"/>
                  <a:pt x="4882991" y="1075759"/>
                </a:cubicBezTo>
                <a:cubicBezTo>
                  <a:pt x="4912994" y="775055"/>
                  <a:pt x="5041868" y="424059"/>
                  <a:pt x="5311711" y="261943"/>
                </a:cubicBezTo>
                <a:cubicBezTo>
                  <a:pt x="5378481" y="221843"/>
                  <a:pt x="5447919" y="198316"/>
                  <a:pt x="5525738" y="185362"/>
                </a:cubicBezTo>
                <a:cubicBezTo>
                  <a:pt x="5576506" y="177076"/>
                  <a:pt x="5604890" y="114211"/>
                  <a:pt x="5592222" y="68300"/>
                </a:cubicBezTo>
                <a:close/>
                <a:moveTo>
                  <a:pt x="2325147" y="2750826"/>
                </a:moveTo>
                <a:cubicBezTo>
                  <a:pt x="2323909" y="2689104"/>
                  <a:pt x="2348864" y="2613571"/>
                  <a:pt x="2408110" y="2584615"/>
                </a:cubicBezTo>
                <a:cubicBezTo>
                  <a:pt x="2467831" y="2555468"/>
                  <a:pt x="2531554" y="2590520"/>
                  <a:pt x="2573083" y="2637193"/>
                </a:cubicBezTo>
                <a:cubicBezTo>
                  <a:pt x="2689478" y="2768161"/>
                  <a:pt x="2604801" y="2961805"/>
                  <a:pt x="2525934" y="3100870"/>
                </a:cubicBezTo>
                <a:cubicBezTo>
                  <a:pt x="2492120" y="3066961"/>
                  <a:pt x="2460307" y="3031242"/>
                  <a:pt x="2431446" y="2993428"/>
                </a:cubicBezTo>
                <a:cubicBezTo>
                  <a:pt x="2378963" y="2924657"/>
                  <a:pt x="2326861" y="2840075"/>
                  <a:pt x="2325147" y="275082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accent3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7FE065D-E768-D5D7-6A95-4730418126D6}"/>
              </a:ext>
            </a:extLst>
          </p:cNvPr>
          <p:cNvSpPr txBox="1"/>
          <p:nvPr/>
        </p:nvSpPr>
        <p:spPr>
          <a:xfrm>
            <a:off x="1776418" y="2373841"/>
            <a:ext cx="85511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MagIA</a:t>
            </a:r>
            <a:r>
              <a:rPr lang="es-ES"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Copilot</a:t>
            </a:r>
            <a:r>
              <a:rPr lang="es-ES"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del conjuro al código con </a:t>
            </a:r>
            <a:r>
              <a:rPr lang="es-ES" sz="48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Semantic</a:t>
            </a:r>
            <a:r>
              <a:rPr lang="es-ES"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Kernel</a:t>
            </a:r>
            <a:r>
              <a:rPr lang="es-ES"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y </a:t>
            </a:r>
            <a:r>
              <a:rPr lang="es-ES" sz="48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</a:t>
            </a:r>
            <a:r>
              <a:rPr lang="es-ES" sz="48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s-ES" sz="48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Platform</a:t>
            </a:r>
            <a:endParaRPr lang="es-ES" sz="48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20A76BE3-227B-C961-B3E1-E38F648D98BC}"/>
              </a:ext>
            </a:extLst>
          </p:cNvPr>
          <p:cNvSpPr txBox="1"/>
          <p:nvPr/>
        </p:nvSpPr>
        <p:spPr>
          <a:xfrm>
            <a:off x="1776418" y="5067231"/>
            <a:ext cx="802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Érika Cepeda &amp; Luis Mañez</a:t>
            </a:r>
          </a:p>
        </p:txBody>
      </p:sp>
      <p:pic>
        <p:nvPicPr>
          <p:cNvPr id="20" name="Imagen 19" descr="Un dibujo con letras&#10;&#10;El contenido generado por IA puede ser incorrecto.">
            <a:extLst>
              <a:ext uri="{FF2B5EF4-FFF2-40B4-BE49-F238E27FC236}">
                <a16:creationId xmlns:a16="http://schemas.microsoft.com/office/drawing/2014/main" id="{DF97A0FC-441E-510A-1456-26B2E7C81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81" y="771421"/>
            <a:ext cx="2817559" cy="1307808"/>
          </a:xfrm>
          <a:prstGeom prst="rect">
            <a:avLst/>
          </a:prstGeom>
        </p:spPr>
      </p:pic>
      <p:sp>
        <p:nvSpPr>
          <p:cNvPr id="71" name="TextBox 7">
            <a:extLst>
              <a:ext uri="{FF2B5EF4-FFF2-40B4-BE49-F238E27FC236}">
                <a16:creationId xmlns:a16="http://schemas.microsoft.com/office/drawing/2014/main" id="{C0D09BAB-0E15-2340-CB9F-729DA67AE981}"/>
              </a:ext>
            </a:extLst>
          </p:cNvPr>
          <p:cNvSpPr txBox="1"/>
          <p:nvPr/>
        </p:nvSpPr>
        <p:spPr>
          <a:xfrm>
            <a:off x="10294951" y="6335935"/>
            <a:ext cx="13555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#BizzSummit2025</a:t>
            </a:r>
            <a:endParaRPr lang="en-GB" sz="1100" b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152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 dir="in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" dur="2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4" dur="2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8" presetClass="emph" presetSubtype="0" repeatCount="indefinite" accel="50000" decel="5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9" dur="20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6" grpId="1" animBg="1"/>
      <p:bldP spid="38" grpId="0" animBg="1"/>
      <p:bldP spid="38" grpId="1" animBg="1"/>
      <p:bldP spid="42" grpId="0" animBg="1"/>
      <p:bldP spid="42" grpId="1" animBg="1"/>
      <p:bldP spid="45" grpId="0" animBg="1"/>
      <p:bldP spid="4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4D6A5C2E-F003-7B02-AF6E-961D8694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377" y="207210"/>
            <a:ext cx="9459933" cy="597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44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D285D-D0C1-4A2A-E751-925BA7B25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6ADCDC17-8F77-B454-AD7A-954EF2CF6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09" y="360947"/>
            <a:ext cx="9153181" cy="58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00715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8F204-4F07-215F-F026-366D00F1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A5151C7-BCCA-DFA9-ACE7-298A44A0E861}"/>
              </a:ext>
            </a:extLst>
          </p:cNvPr>
          <p:cNvSpPr txBox="1"/>
          <p:nvPr/>
        </p:nvSpPr>
        <p:spPr>
          <a:xfrm>
            <a:off x="104775" y="1788955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9520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warp dir="in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C473A8A-2E48-31E3-B421-CB4334464A9D}"/>
              </a:ext>
            </a:extLst>
          </p:cNvPr>
          <p:cNvSpPr txBox="1"/>
          <p:nvPr/>
        </p:nvSpPr>
        <p:spPr>
          <a:xfrm>
            <a:off x="1718350" y="2220464"/>
            <a:ext cx="8746434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i="1">
                <a:solidFill>
                  <a:schemeClr val="bg1"/>
                </a:solidFill>
                <a:latin typeface="Segoe UI Semibold"/>
                <a:ea typeface="+mn-lt"/>
                <a:cs typeface="+mn-lt"/>
              </a:rPr>
              <a:t>Llamar a un agente </a:t>
            </a:r>
            <a:r>
              <a:rPr lang="es-ES" sz="2800" i="1" err="1">
                <a:solidFill>
                  <a:schemeClr val="bg1"/>
                </a:solidFill>
                <a:latin typeface="Segoe UI Semibold"/>
                <a:ea typeface="+mn-lt"/>
                <a:cs typeface="+mn-lt"/>
              </a:rPr>
              <a:t>Copilot</a:t>
            </a:r>
            <a:r>
              <a:rPr lang="es-ES" sz="2800" i="1">
                <a:solidFill>
                  <a:schemeClr val="bg1"/>
                </a:solidFill>
                <a:latin typeface="Segoe UI Semibold"/>
                <a:ea typeface="+mn-lt"/>
                <a:cs typeface="+mn-lt"/>
              </a:rPr>
              <a:t> desde </a:t>
            </a:r>
            <a:r>
              <a:rPr lang="es-ES" sz="2800" i="1" err="1">
                <a:solidFill>
                  <a:schemeClr val="bg1"/>
                </a:solidFill>
                <a:latin typeface="Segoe UI Semibold"/>
                <a:ea typeface="+mn-lt"/>
                <a:cs typeface="+mn-lt"/>
              </a:rPr>
              <a:t>Semantic</a:t>
            </a:r>
            <a:r>
              <a:rPr lang="es-ES" sz="2800" i="1">
                <a:solidFill>
                  <a:schemeClr val="bg1"/>
                </a:solidFill>
                <a:latin typeface="Segoe UI Semibold"/>
                <a:ea typeface="+mn-lt"/>
                <a:cs typeface="+mn-lt"/>
              </a:rPr>
              <a:t> </a:t>
            </a:r>
            <a:r>
              <a:rPr lang="es-ES" sz="2800" i="1" err="1">
                <a:solidFill>
                  <a:schemeClr val="bg1"/>
                </a:solidFill>
                <a:latin typeface="Segoe UI Semibold"/>
                <a:ea typeface="+mn-lt"/>
                <a:cs typeface="+mn-lt"/>
              </a:rPr>
              <a:t>Kernel</a:t>
            </a:r>
            <a:r>
              <a:rPr lang="es-ES" sz="2800" i="1">
                <a:solidFill>
                  <a:schemeClr val="bg1"/>
                </a:solidFill>
                <a:latin typeface="Segoe UI Semibold"/>
                <a:ea typeface="+mn-lt"/>
                <a:cs typeface="+mn-lt"/>
              </a:rPr>
              <a:t> es como conjurar a una criatura mágica con nombre propio. No solo invocas algo que responde, sino algo que recuerda, razona y actúa con sentido. No solo tienes una IA… </a:t>
            </a:r>
            <a:r>
              <a:rPr lang="es-ES" sz="2800" b="1" i="1">
                <a:solidFill>
                  <a:schemeClr val="bg1"/>
                </a:solidFill>
                <a:latin typeface="Segoe UI Semibold"/>
                <a:ea typeface="+mn-lt"/>
                <a:cs typeface="+mn-lt"/>
              </a:rPr>
              <a:t>tienes tu IA</a:t>
            </a:r>
            <a:endParaRPr lang="es-ES" sz="2800" b="1" i="1">
              <a:solidFill>
                <a:schemeClr val="bg1"/>
              </a:solidFill>
              <a:latin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458912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A6ED345C-BA88-A51A-81E8-A9566A5B0C69}"/>
              </a:ext>
            </a:extLst>
          </p:cNvPr>
          <p:cNvSpPr txBox="1"/>
          <p:nvPr/>
        </p:nvSpPr>
        <p:spPr>
          <a:xfrm>
            <a:off x="1718350" y="1872885"/>
            <a:ext cx="8746434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b="1" i="1" err="1">
                <a:solidFill>
                  <a:schemeClr val="bg1"/>
                </a:solidFill>
                <a:latin typeface="Segoe UI Semibold"/>
                <a:ea typeface="+mn-lt"/>
                <a:cs typeface="Segoe UI Semibold"/>
              </a:rPr>
              <a:t>Semantic</a:t>
            </a:r>
            <a:r>
              <a:rPr lang="es-ES" sz="2800" b="1" i="1">
                <a:solidFill>
                  <a:schemeClr val="bg1"/>
                </a:solidFill>
                <a:latin typeface="Segoe UI Semibold"/>
                <a:ea typeface="+mn-lt"/>
                <a:cs typeface="Segoe UI Semibold"/>
              </a:rPr>
              <a:t> </a:t>
            </a:r>
            <a:r>
              <a:rPr lang="es-ES" sz="2800" b="1" i="1" err="1">
                <a:solidFill>
                  <a:schemeClr val="bg1"/>
                </a:solidFill>
                <a:latin typeface="Segoe UI Semibold"/>
                <a:ea typeface="+mn-lt"/>
                <a:cs typeface="Segoe UI Semibold"/>
              </a:rPr>
              <a:t>Kernel</a:t>
            </a:r>
            <a:r>
              <a:rPr lang="es-ES" sz="2800" b="1" i="1">
                <a:solidFill>
                  <a:schemeClr val="bg1"/>
                </a:solidFill>
                <a:latin typeface="Segoe UI Semibold"/>
                <a:ea typeface="+mn-lt"/>
                <a:cs typeface="Segoe UI Semibold"/>
              </a:rPr>
              <a:t> se convierte en el puente encantado entre lo humano y lo técnico. Nos permite crear agentes con lógica propia, memoria contextual, y ahora… con la capacidad de invocar a otros agentes de </a:t>
            </a:r>
            <a:r>
              <a:rPr lang="es-ES" sz="2800" b="1" i="1" err="1">
                <a:solidFill>
                  <a:schemeClr val="bg1"/>
                </a:solidFill>
                <a:latin typeface="Segoe UI Semibold"/>
                <a:ea typeface="+mn-lt"/>
                <a:cs typeface="Segoe UI Semibold"/>
              </a:rPr>
              <a:t>Copilot</a:t>
            </a:r>
            <a:r>
              <a:rPr lang="es-ES" sz="2800" b="1" i="1">
                <a:solidFill>
                  <a:schemeClr val="bg1"/>
                </a:solidFill>
                <a:latin typeface="Segoe UI Semibold"/>
                <a:ea typeface="+mn-lt"/>
                <a:cs typeface="Segoe UI Semibold"/>
              </a:rPr>
              <a:t> Studio cuando más se necesitan. Esto no solo hace el sistema más modular, sino también más productivo y escalable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7926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964735-855B-D060-C7F9-6E13AA59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9C1E345A-1697-1580-5184-B018E4BB87E7}"/>
              </a:ext>
            </a:extLst>
          </p:cNvPr>
          <p:cNvGrpSpPr/>
          <p:nvPr/>
        </p:nvGrpSpPr>
        <p:grpSpPr>
          <a:xfrm>
            <a:off x="4904453" y="3239573"/>
            <a:ext cx="4822722" cy="1519084"/>
            <a:chOff x="4904453" y="3239573"/>
            <a:chExt cx="4822722" cy="151908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EB7CE17-A95E-490F-FC75-977754EFB552}"/>
                </a:ext>
              </a:extLst>
            </p:cNvPr>
            <p:cNvSpPr/>
            <p:nvPr/>
          </p:nvSpPr>
          <p:spPr>
            <a:xfrm>
              <a:off x="4904453" y="3239573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82348B-8D2A-D7CB-1A63-E7568129F001}"/>
                </a:ext>
              </a:extLst>
            </p:cNvPr>
            <p:cNvSpPr txBox="1"/>
            <p:nvPr/>
          </p:nvSpPr>
          <p:spPr>
            <a:xfrm>
              <a:off x="4960988" y="3337396"/>
              <a:ext cx="47096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b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Kernel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DC4487-AD96-97B2-CC63-EDB039378518}"/>
              </a:ext>
            </a:extLst>
          </p:cNvPr>
          <p:cNvGrpSpPr/>
          <p:nvPr/>
        </p:nvGrpSpPr>
        <p:grpSpPr>
          <a:xfrm>
            <a:off x="2464825" y="2128839"/>
            <a:ext cx="4822722" cy="1519084"/>
            <a:chOff x="2464825" y="2128839"/>
            <a:chExt cx="4822722" cy="151908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E4DCD728-81E2-C3BE-5B26-A231EFAB2A9A}"/>
                </a:ext>
              </a:extLst>
            </p:cNvPr>
            <p:cNvSpPr/>
            <p:nvPr/>
          </p:nvSpPr>
          <p:spPr>
            <a:xfrm>
              <a:off x="2464825" y="2128839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A9182BA-2658-8002-5C62-1C78C53CE688}"/>
                </a:ext>
              </a:extLst>
            </p:cNvPr>
            <p:cNvSpPr txBox="1"/>
            <p:nvPr/>
          </p:nvSpPr>
          <p:spPr>
            <a:xfrm>
              <a:off x="2521360" y="2226662"/>
              <a:ext cx="47096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b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Semantic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59BECDA-CB76-93BD-E9BA-BDC4F1FB265C}"/>
              </a:ext>
            </a:extLst>
          </p:cNvPr>
          <p:cNvSpPr/>
          <p:nvPr/>
        </p:nvSpPr>
        <p:spPr>
          <a:xfrm>
            <a:off x="10369401" y="733468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accent3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532BB49-D1AE-95EE-839A-733F437CAA95}"/>
              </a:ext>
            </a:extLst>
          </p:cNvPr>
          <p:cNvGrpSpPr/>
          <p:nvPr/>
        </p:nvGrpSpPr>
        <p:grpSpPr>
          <a:xfrm>
            <a:off x="1312912" y="3132482"/>
            <a:ext cx="354681" cy="296531"/>
            <a:chOff x="356813" y="4730723"/>
            <a:chExt cx="244804" cy="204668"/>
          </a:xfrm>
          <a:solidFill>
            <a:schemeClr val="accent6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7256EBB-D384-0344-E8A3-9485DF8A6446}"/>
                </a:ext>
              </a:extLst>
            </p:cNvPr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A7530D3-62CF-75C9-2842-30BF8115E449}"/>
                </a:ext>
              </a:extLst>
            </p:cNvPr>
            <p:cNvSpPr/>
            <p:nvPr/>
          </p:nvSpPr>
          <p:spPr>
            <a:xfrm>
              <a:off x="554341" y="4730723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587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 dir="in"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y 'HD' rendition of the Drake meme. : r/MemeTemplatesOfficial">
            <a:extLst>
              <a:ext uri="{FF2B5EF4-FFF2-40B4-BE49-F238E27FC236}">
                <a16:creationId xmlns:a16="http://schemas.microsoft.com/office/drawing/2014/main" id="{FDC153D3-F778-7269-00A3-E3CFFC1E4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084" y="443753"/>
            <a:ext cx="5361832" cy="542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A01B38-D453-C119-066C-26A47DE04446}"/>
              </a:ext>
            </a:extLst>
          </p:cNvPr>
          <p:cNvSpPr txBox="1"/>
          <p:nvPr/>
        </p:nvSpPr>
        <p:spPr>
          <a:xfrm>
            <a:off x="6250952" y="1435697"/>
            <a:ext cx="1767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Low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5882CB-B267-47E3-4428-C6931EF6F66F}"/>
              </a:ext>
            </a:extLst>
          </p:cNvPr>
          <p:cNvSpPr txBox="1"/>
          <p:nvPr/>
        </p:nvSpPr>
        <p:spPr>
          <a:xfrm>
            <a:off x="6250952" y="3606421"/>
            <a:ext cx="25259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/>
              <a:t>Low Code person coding with GitHub Copilot</a:t>
            </a:r>
          </a:p>
        </p:txBody>
      </p:sp>
      <p:pic>
        <p:nvPicPr>
          <p:cNvPr id="11" name="Picture 10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5BF56AC0-2DD4-A87A-C95F-77160D287A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96" y="3808674"/>
            <a:ext cx="584421" cy="58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84877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background with green text">
            <a:extLst>
              <a:ext uri="{FF2B5EF4-FFF2-40B4-BE49-F238E27FC236}">
                <a16:creationId xmlns:a16="http://schemas.microsoft.com/office/drawing/2014/main" id="{297BD326-750D-38BF-181A-2B1A38534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0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25894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29E0F-EE21-3324-E16A-DD15D31C2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45145387-A90B-5143-9D23-77D2A693AD09}"/>
              </a:ext>
            </a:extLst>
          </p:cNvPr>
          <p:cNvGrpSpPr/>
          <p:nvPr/>
        </p:nvGrpSpPr>
        <p:grpSpPr>
          <a:xfrm>
            <a:off x="4904453" y="3239573"/>
            <a:ext cx="4822722" cy="1519084"/>
            <a:chOff x="4904453" y="3239573"/>
            <a:chExt cx="4822722" cy="151908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1BD72F5-5387-B91D-78F4-93A447FA0095}"/>
                </a:ext>
              </a:extLst>
            </p:cNvPr>
            <p:cNvSpPr/>
            <p:nvPr/>
          </p:nvSpPr>
          <p:spPr>
            <a:xfrm>
              <a:off x="4904453" y="3239573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CF046C-81E1-21C9-48BE-D6A54066EEFE}"/>
                </a:ext>
              </a:extLst>
            </p:cNvPr>
            <p:cNvSpPr txBox="1"/>
            <p:nvPr/>
          </p:nvSpPr>
          <p:spPr>
            <a:xfrm>
              <a:off x="4960988" y="3337396"/>
              <a:ext cx="47096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b="1" strike="sngStrike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Kernel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59A5D9-643A-0414-3471-38D6E07F4E7F}"/>
              </a:ext>
            </a:extLst>
          </p:cNvPr>
          <p:cNvGrpSpPr/>
          <p:nvPr/>
        </p:nvGrpSpPr>
        <p:grpSpPr>
          <a:xfrm>
            <a:off x="2464825" y="2128839"/>
            <a:ext cx="4822722" cy="1519084"/>
            <a:chOff x="2464825" y="2128839"/>
            <a:chExt cx="4822722" cy="151908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A2DE0BE-448B-F1A0-2BC3-8AAAA1A2B2B6}"/>
                </a:ext>
              </a:extLst>
            </p:cNvPr>
            <p:cNvSpPr/>
            <p:nvPr/>
          </p:nvSpPr>
          <p:spPr>
            <a:xfrm>
              <a:off x="2464825" y="2128839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CED9A7-02DB-9BB2-690B-3753A0BF5C18}"/>
                </a:ext>
              </a:extLst>
            </p:cNvPr>
            <p:cNvSpPr txBox="1"/>
            <p:nvPr/>
          </p:nvSpPr>
          <p:spPr>
            <a:xfrm>
              <a:off x="2521360" y="2226662"/>
              <a:ext cx="470965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b="1" strike="sngStrike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Semantic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87E2FEC-4365-9AD1-AC47-D74114B2BFC9}"/>
              </a:ext>
            </a:extLst>
          </p:cNvPr>
          <p:cNvSpPr/>
          <p:nvPr/>
        </p:nvSpPr>
        <p:spPr>
          <a:xfrm>
            <a:off x="10369401" y="733468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accent3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028AED-98A8-1D06-C81B-2AA132462524}"/>
              </a:ext>
            </a:extLst>
          </p:cNvPr>
          <p:cNvGrpSpPr/>
          <p:nvPr/>
        </p:nvGrpSpPr>
        <p:grpSpPr>
          <a:xfrm>
            <a:off x="1312912" y="3132482"/>
            <a:ext cx="354681" cy="296531"/>
            <a:chOff x="356813" y="4730723"/>
            <a:chExt cx="244804" cy="204668"/>
          </a:xfrm>
          <a:solidFill>
            <a:schemeClr val="accent6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22EA9D2-2F5F-91BD-A616-BC8CC570B13A}"/>
                </a:ext>
              </a:extLst>
            </p:cNvPr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08A66BB-A6BA-CE1C-319A-4E1E9DB9D1EA}"/>
                </a:ext>
              </a:extLst>
            </p:cNvPr>
            <p:cNvSpPr/>
            <p:nvPr/>
          </p:nvSpPr>
          <p:spPr>
            <a:xfrm>
              <a:off x="554341" y="4730723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561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 dir="in"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787E1-CD8B-0D73-34F1-A35AB973E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057F2C6-2069-0F9A-AB9C-65FCDC50E999}"/>
              </a:ext>
            </a:extLst>
          </p:cNvPr>
          <p:cNvGrpSpPr/>
          <p:nvPr/>
        </p:nvGrpSpPr>
        <p:grpSpPr>
          <a:xfrm>
            <a:off x="1900720" y="3239573"/>
            <a:ext cx="10120044" cy="3883475"/>
            <a:chOff x="4904453" y="3239573"/>
            <a:chExt cx="4822722" cy="3883475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8E3B3FF-6E5D-AB0E-DF77-E49346F1B86F}"/>
                </a:ext>
              </a:extLst>
            </p:cNvPr>
            <p:cNvSpPr/>
            <p:nvPr/>
          </p:nvSpPr>
          <p:spPr>
            <a:xfrm>
              <a:off x="4904453" y="3239573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5A95CB6-4548-E643-204F-ABBF298D7738}"/>
                </a:ext>
              </a:extLst>
            </p:cNvPr>
            <p:cNvSpPr txBox="1"/>
            <p:nvPr/>
          </p:nvSpPr>
          <p:spPr>
            <a:xfrm>
              <a:off x="4960988" y="3337396"/>
              <a:ext cx="4709653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b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Agent Framework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05DB8A-5707-A450-9834-B940372C2D82}"/>
              </a:ext>
            </a:extLst>
          </p:cNvPr>
          <p:cNvGrpSpPr/>
          <p:nvPr/>
        </p:nvGrpSpPr>
        <p:grpSpPr>
          <a:xfrm>
            <a:off x="1058238" y="2128839"/>
            <a:ext cx="6229309" cy="2652368"/>
            <a:chOff x="2464825" y="2128839"/>
            <a:chExt cx="4822722" cy="265236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3C82E67B-48D5-69C3-BD21-F0AC37415275}"/>
                </a:ext>
              </a:extLst>
            </p:cNvPr>
            <p:cNvSpPr/>
            <p:nvPr/>
          </p:nvSpPr>
          <p:spPr>
            <a:xfrm>
              <a:off x="2464825" y="2128839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397D14-2393-DBAE-793E-F3BE7FAF9B73}"/>
                </a:ext>
              </a:extLst>
            </p:cNvPr>
            <p:cNvSpPr txBox="1"/>
            <p:nvPr/>
          </p:nvSpPr>
          <p:spPr>
            <a:xfrm>
              <a:off x="2521360" y="2226662"/>
              <a:ext cx="4709653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8000" b="1">
                  <a:solidFill>
                    <a:schemeClr val="accent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Microsoft</a:t>
              </a: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B499653-4200-FBB2-33DB-213CC62E8F14}"/>
              </a:ext>
            </a:extLst>
          </p:cNvPr>
          <p:cNvSpPr/>
          <p:nvPr/>
        </p:nvSpPr>
        <p:spPr>
          <a:xfrm>
            <a:off x="10369401" y="733468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accent3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CDA38E3-F656-73DA-12DC-DDE6D22F29BF}"/>
              </a:ext>
            </a:extLst>
          </p:cNvPr>
          <p:cNvGrpSpPr/>
          <p:nvPr/>
        </p:nvGrpSpPr>
        <p:grpSpPr>
          <a:xfrm>
            <a:off x="1312912" y="3132482"/>
            <a:ext cx="354681" cy="296531"/>
            <a:chOff x="356813" y="4730723"/>
            <a:chExt cx="244804" cy="204668"/>
          </a:xfrm>
          <a:solidFill>
            <a:schemeClr val="accent6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5EC55D6-F0A2-14DC-8B71-533E68BCEEAB}"/>
                </a:ext>
              </a:extLst>
            </p:cNvPr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AD16564-CFDC-42B1-70B0-2B7E1F77D007}"/>
                </a:ext>
              </a:extLst>
            </p:cNvPr>
            <p:cNvSpPr/>
            <p:nvPr/>
          </p:nvSpPr>
          <p:spPr>
            <a:xfrm>
              <a:off x="554341" y="4730723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9429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 dir="in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ABF50102-F2A2-0AFC-04CA-2D1D4C80DB9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3003" y="1281329"/>
            <a:ext cx="6481864" cy="2498766"/>
          </a:xfrm>
          <a:prstGeom prst="roundRect">
            <a:avLst>
              <a:gd name="adj" fmla="val 822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1421258A-AB17-2D60-67EC-0D71FC492A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3003" y="5125442"/>
            <a:ext cx="6481864" cy="1014100"/>
          </a:xfrm>
          <a:prstGeom prst="roundRect">
            <a:avLst>
              <a:gd name="adj" fmla="val 13926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0AEDCCED-F15A-5E34-F6CB-8D773AC58FC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8090218" y="3945584"/>
            <a:ext cx="3699180" cy="1002849"/>
          </a:xfrm>
          <a:prstGeom prst="roundRect">
            <a:avLst>
              <a:gd name="adj" fmla="val 1471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extBox 32">
            <a:extLst>
              <a:ext uri="{FF2B5EF4-FFF2-40B4-BE49-F238E27FC236}">
                <a16:creationId xmlns:a16="http://schemas.microsoft.com/office/drawing/2014/main" id="{E05541D6-50D3-EAC5-78EA-DEDB2D9074D9}"/>
              </a:ext>
            </a:extLst>
          </p:cNvPr>
          <p:cNvSpPr txBox="1"/>
          <p:nvPr/>
        </p:nvSpPr>
        <p:spPr>
          <a:xfrm>
            <a:off x="377133" y="404661"/>
            <a:ext cx="6946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¡Gracias a nuestros sponsors!</a:t>
            </a:r>
          </a:p>
        </p:txBody>
      </p:sp>
      <p:sp>
        <p:nvSpPr>
          <p:cNvPr id="9" name="TextBox 32">
            <a:extLst>
              <a:ext uri="{FF2B5EF4-FFF2-40B4-BE49-F238E27FC236}">
                <a16:creationId xmlns:a16="http://schemas.microsoft.com/office/drawing/2014/main" id="{E28C60E8-3BC7-1D6E-BCF9-340BAA85E7C8}"/>
              </a:ext>
            </a:extLst>
          </p:cNvPr>
          <p:cNvSpPr txBox="1"/>
          <p:nvPr/>
        </p:nvSpPr>
        <p:spPr>
          <a:xfrm>
            <a:off x="5472504" y="1406569"/>
            <a:ext cx="2103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ORO</a:t>
            </a:r>
          </a:p>
        </p:txBody>
      </p:sp>
      <p:sp>
        <p:nvSpPr>
          <p:cNvPr id="12" name="TextBox 32">
            <a:extLst>
              <a:ext uri="{FF2B5EF4-FFF2-40B4-BE49-F238E27FC236}">
                <a16:creationId xmlns:a16="http://schemas.microsoft.com/office/drawing/2014/main" id="{16F146DA-F2C4-7A33-10A2-0BA4AE3F7157}"/>
              </a:ext>
            </a:extLst>
          </p:cNvPr>
          <p:cNvSpPr txBox="1"/>
          <p:nvPr/>
        </p:nvSpPr>
        <p:spPr>
          <a:xfrm>
            <a:off x="5472503" y="5231673"/>
            <a:ext cx="3240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COLABORAN</a:t>
            </a:r>
          </a:p>
        </p:txBody>
      </p:sp>
      <p:pic>
        <p:nvPicPr>
          <p:cNvPr id="14" name="Imagen 13" descr="Dibujo con letras blancas&#10;&#10;El contenido generado por IA puede ser incorrecto.">
            <a:extLst>
              <a:ext uri="{FF2B5EF4-FFF2-40B4-BE49-F238E27FC236}">
                <a16:creationId xmlns:a16="http://schemas.microsoft.com/office/drawing/2014/main" id="{21ECBF35-B846-D818-3751-73BAB0376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385" y="3133098"/>
            <a:ext cx="1897524" cy="550633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7B9D898A-D772-DF4F-1202-6241858F6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4915" y="2667217"/>
            <a:ext cx="3209694" cy="4542122"/>
          </a:xfrm>
          <a:prstGeom prst="rect">
            <a:avLst/>
          </a:prstGeom>
        </p:spPr>
      </p:pic>
      <p:pic>
        <p:nvPicPr>
          <p:cNvPr id="28" name="Picture 12" descr="Logo&#10;&#10;Description automatically generated">
            <a:extLst>
              <a:ext uri="{FF2B5EF4-FFF2-40B4-BE49-F238E27FC236}">
                <a16:creationId xmlns:a16="http://schemas.microsoft.com/office/drawing/2014/main" id="{818091B7-0827-85AA-0184-F4F62C8235E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9889644" y="5447199"/>
            <a:ext cx="1655984" cy="742127"/>
          </a:xfrm>
          <a:prstGeom prst="rect">
            <a:avLst/>
          </a:prstGeom>
        </p:spPr>
      </p:pic>
      <p:pic>
        <p:nvPicPr>
          <p:cNvPr id="29" name="Picture 49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315214C-706B-5252-24C3-F9BF92083E1C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6191763" y="5662473"/>
            <a:ext cx="1720494" cy="311580"/>
          </a:xfrm>
          <a:prstGeom prst="rect">
            <a:avLst/>
          </a:prstGeom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F32BEE7-E623-CDFD-32BA-11F49BBFB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605" y="2586463"/>
            <a:ext cx="1436905" cy="430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7" descr="Graphical user interface, logo&#10;&#10;Description automatically generated">
            <a:extLst>
              <a:ext uri="{FF2B5EF4-FFF2-40B4-BE49-F238E27FC236}">
                <a16:creationId xmlns:a16="http://schemas.microsoft.com/office/drawing/2014/main" id="{65E3F12D-9E63-0A78-B2D8-E1CD334FC2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1031" y="2394637"/>
            <a:ext cx="1879628" cy="783441"/>
          </a:xfrm>
          <a:prstGeom prst="rect">
            <a:avLst/>
          </a:prstGeom>
        </p:spPr>
      </p:pic>
      <p:pic>
        <p:nvPicPr>
          <p:cNvPr id="33" name="Picture 28" descr="A black and white logo&#10;&#10;Description automatically generated">
            <a:extLst>
              <a:ext uri="{FF2B5EF4-FFF2-40B4-BE49-F238E27FC236}">
                <a16:creationId xmlns:a16="http://schemas.microsoft.com/office/drawing/2014/main" id="{519DA0AA-EC82-8081-6208-005641E309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41844" y="2581700"/>
            <a:ext cx="1252385" cy="483099"/>
          </a:xfrm>
          <a:prstGeom prst="rect">
            <a:avLst/>
          </a:prstGeom>
        </p:spPr>
      </p:pic>
      <p:pic>
        <p:nvPicPr>
          <p:cNvPr id="34" name="Graphic 43">
            <a:extLst>
              <a:ext uri="{FF2B5EF4-FFF2-40B4-BE49-F238E27FC236}">
                <a16:creationId xmlns:a16="http://schemas.microsoft.com/office/drawing/2014/main" id="{F55EBD28-205D-D91E-2C31-306CFB8AAAB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10018458" y="1933184"/>
            <a:ext cx="1554416" cy="381631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E4AF6F4-3F0C-1A11-1421-3FDDD48B40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32216" y="1863499"/>
            <a:ext cx="1584769" cy="491602"/>
          </a:xfrm>
          <a:prstGeom prst="rect">
            <a:avLst/>
          </a:prstGeom>
        </p:spPr>
      </p:pic>
      <p:pic>
        <p:nvPicPr>
          <p:cNvPr id="41" name="Imagen 40" descr="Imagen que contiene dibujo, vajilla, plato&#10;&#10;El contenido generado por IA puede ser incorrecto.">
            <a:extLst>
              <a:ext uri="{FF2B5EF4-FFF2-40B4-BE49-F238E27FC236}">
                <a16:creationId xmlns:a16="http://schemas.microsoft.com/office/drawing/2014/main" id="{6937CDDA-79A9-D99D-4E0C-23C6AA41F28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884" y="1502885"/>
            <a:ext cx="1396052" cy="416402"/>
          </a:xfrm>
          <a:prstGeom prst="rect">
            <a:avLst/>
          </a:prstGeom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4A457E01-A3B7-AA8D-B626-72F3DD474B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7367493" y="3273575"/>
            <a:ext cx="2075868" cy="291350"/>
          </a:xfrm>
          <a:prstGeom prst="rect">
            <a:avLst/>
          </a:prstGeom>
        </p:spPr>
      </p:pic>
      <p:sp>
        <p:nvSpPr>
          <p:cNvPr id="2" name="Rectángulo: esquinas redondeadas 1">
            <a:extLst>
              <a:ext uri="{FF2B5EF4-FFF2-40B4-BE49-F238E27FC236}">
                <a16:creationId xmlns:a16="http://schemas.microsoft.com/office/drawing/2014/main" id="{B1B73EA2-B68A-C6B5-A0A5-C6F780DDA47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17810" y="1281329"/>
            <a:ext cx="4542817" cy="4858213"/>
          </a:xfrm>
          <a:prstGeom prst="roundRect">
            <a:avLst>
              <a:gd name="adj" fmla="val 444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TextBox 32">
            <a:extLst>
              <a:ext uri="{FF2B5EF4-FFF2-40B4-BE49-F238E27FC236}">
                <a16:creationId xmlns:a16="http://schemas.microsoft.com/office/drawing/2014/main" id="{6E16F4D0-A8C4-BAF5-4503-6756C85810F9}"/>
              </a:ext>
            </a:extLst>
          </p:cNvPr>
          <p:cNvSpPr txBox="1"/>
          <p:nvPr/>
        </p:nvSpPr>
        <p:spPr>
          <a:xfrm>
            <a:off x="609920" y="1359746"/>
            <a:ext cx="2103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PLATINO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014B5252-B766-FBFB-59B7-653E1E6657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5088" y="1769718"/>
            <a:ext cx="2400719" cy="73101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A2BFAE8E-FF34-BD8C-46C0-A175B9AC639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54" y="2715183"/>
            <a:ext cx="3209694" cy="305939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D93B0377-610E-D5F6-03C4-C8C2659B96D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804770" y="4555939"/>
            <a:ext cx="3144121" cy="504522"/>
          </a:xfrm>
          <a:prstGeom prst="rect">
            <a:avLst/>
          </a:prstGeom>
        </p:spPr>
      </p:pic>
      <p:pic>
        <p:nvPicPr>
          <p:cNvPr id="48" name="Imagen 47" descr="Logotipo&#10;&#10;El contenido generado por IA puede ser incorrecto.">
            <a:extLst>
              <a:ext uri="{FF2B5EF4-FFF2-40B4-BE49-F238E27FC236}">
                <a16:creationId xmlns:a16="http://schemas.microsoft.com/office/drawing/2014/main" id="{E23B8597-93DB-8C2E-5808-2D1C2A14DF3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7970" y="3057443"/>
            <a:ext cx="3366095" cy="923778"/>
          </a:xfrm>
          <a:prstGeom prst="rect">
            <a:avLst/>
          </a:prstGeom>
        </p:spPr>
      </p:pic>
      <p:pic>
        <p:nvPicPr>
          <p:cNvPr id="50" name="Imagen 49" descr="Logotipo&#10;&#10;El contenido generado por IA puede ser incorrecto.">
            <a:extLst>
              <a:ext uri="{FF2B5EF4-FFF2-40B4-BE49-F238E27FC236}">
                <a16:creationId xmlns:a16="http://schemas.microsoft.com/office/drawing/2014/main" id="{FD94A6AB-8224-8016-7C23-B0A400BC30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0" y="3579852"/>
            <a:ext cx="3456097" cy="1101326"/>
          </a:xfrm>
          <a:prstGeom prst="rect">
            <a:avLst/>
          </a:prstGeom>
        </p:spPr>
      </p:pic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C150DC3E-6873-73A9-26BA-568F7FC411BE}"/>
              </a:ext>
            </a:extLst>
          </p:cNvPr>
          <p:cNvCxnSpPr/>
          <p:nvPr/>
        </p:nvCxnSpPr>
        <p:spPr>
          <a:xfrm>
            <a:off x="673241" y="1806679"/>
            <a:ext cx="1722971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52">
            <a:extLst>
              <a:ext uri="{FF2B5EF4-FFF2-40B4-BE49-F238E27FC236}">
                <a16:creationId xmlns:a16="http://schemas.microsoft.com/office/drawing/2014/main" id="{C72F574E-86FA-C1BF-4663-B2502422BEA8}"/>
              </a:ext>
            </a:extLst>
          </p:cNvPr>
          <p:cNvCxnSpPr>
            <a:cxnSpLocks/>
          </p:cNvCxnSpPr>
          <p:nvPr/>
        </p:nvCxnSpPr>
        <p:spPr>
          <a:xfrm>
            <a:off x="5538108" y="1774677"/>
            <a:ext cx="1144046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B8ECFAA8-26BE-A8C2-091D-5B3463ECD11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334625" y="3950192"/>
            <a:ext cx="2593331" cy="1000760"/>
          </a:xfrm>
          <a:prstGeom prst="roundRect">
            <a:avLst>
              <a:gd name="adj" fmla="val 1471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Picture 5" descr="A blue sign with white letters&#10;&#10;Description automatically generated">
            <a:extLst>
              <a:ext uri="{FF2B5EF4-FFF2-40B4-BE49-F238E27FC236}">
                <a16:creationId xmlns:a16="http://schemas.microsoft.com/office/drawing/2014/main" id="{4A2C7DD4-1549-13A3-29F8-CDA054732A29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10000" b="90000" l="10000" r="90000">
                        <a14:foregroundMark x1="18253" y1="45106" x2="18253" y2="45106"/>
                        <a14:foregroundMark x1="22042" y1="38492" x2="23370" y2="35185"/>
                        <a14:foregroundMark x1="22558" y1="41093" x2="23887" y2="34436"/>
                        <a14:foregroundMark x1="23887" y1="55776" x2="26556" y2="62390"/>
                        <a14:foregroundMark x1="43063" y1="34832" x2="45424" y2="48060"/>
                        <a14:foregroundMark x1="60812" y1="32628" x2="56396" y2="36287"/>
                        <a14:foregroundMark x1="66654" y1="37390" x2="67368" y2="34832"/>
                        <a14:foregroundMark x1="19274" y1="63139" x2="19889" y2="60935"/>
                        <a14:foregroundMark x1="76704" y1="45855" x2="77626" y2="399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79987" y="4416014"/>
            <a:ext cx="1417961" cy="3955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4BF950A-44C5-7430-CA1D-CF5DC29E1BA7}"/>
              </a:ext>
            </a:extLst>
          </p:cNvPr>
          <p:cNvGrpSpPr/>
          <p:nvPr/>
        </p:nvGrpSpPr>
        <p:grpSpPr>
          <a:xfrm>
            <a:off x="5467159" y="3981221"/>
            <a:ext cx="2103135" cy="369332"/>
            <a:chOff x="5472503" y="3784534"/>
            <a:chExt cx="2103135" cy="369332"/>
          </a:xfrm>
        </p:grpSpPr>
        <p:sp>
          <p:nvSpPr>
            <p:cNvPr id="10" name="TextBox 32">
              <a:extLst>
                <a:ext uri="{FF2B5EF4-FFF2-40B4-BE49-F238E27FC236}">
                  <a16:creationId xmlns:a16="http://schemas.microsoft.com/office/drawing/2014/main" id="{E51E4615-0CD1-27EB-1CDE-DD3B5B588A79}"/>
                </a:ext>
              </a:extLst>
            </p:cNvPr>
            <p:cNvSpPr txBox="1"/>
            <p:nvPr/>
          </p:nvSpPr>
          <p:spPr>
            <a:xfrm>
              <a:off x="5472503" y="3784534"/>
              <a:ext cx="2103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PLATA</a:t>
              </a:r>
            </a:p>
          </p:txBody>
        </p:sp>
        <p:cxnSp>
          <p:nvCxnSpPr>
            <p:cNvPr id="55" name="Conector recto 54">
              <a:extLst>
                <a:ext uri="{FF2B5EF4-FFF2-40B4-BE49-F238E27FC236}">
                  <a16:creationId xmlns:a16="http://schemas.microsoft.com/office/drawing/2014/main" id="{9F101D1E-6B39-0E89-E06B-A013DA604B88}"/>
                </a:ext>
              </a:extLst>
            </p:cNvPr>
            <p:cNvCxnSpPr>
              <a:cxnSpLocks/>
            </p:cNvCxnSpPr>
            <p:nvPr/>
          </p:nvCxnSpPr>
          <p:spPr>
            <a:xfrm>
              <a:off x="5523977" y="4130780"/>
              <a:ext cx="1144046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Conector recto 55">
            <a:extLst>
              <a:ext uri="{FF2B5EF4-FFF2-40B4-BE49-F238E27FC236}">
                <a16:creationId xmlns:a16="http://schemas.microsoft.com/office/drawing/2014/main" id="{4F0DF2E4-7765-3EF9-A363-136A6884F38B}"/>
              </a:ext>
            </a:extLst>
          </p:cNvPr>
          <p:cNvCxnSpPr>
            <a:cxnSpLocks/>
          </p:cNvCxnSpPr>
          <p:nvPr/>
        </p:nvCxnSpPr>
        <p:spPr>
          <a:xfrm>
            <a:off x="5538108" y="5557649"/>
            <a:ext cx="178600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F73282-7F6B-21C1-52BA-CE46C2A59477}"/>
              </a:ext>
            </a:extLst>
          </p:cNvPr>
          <p:cNvGrpSpPr/>
          <p:nvPr/>
        </p:nvGrpSpPr>
        <p:grpSpPr>
          <a:xfrm>
            <a:off x="8201954" y="3945584"/>
            <a:ext cx="3633010" cy="338554"/>
            <a:chOff x="8201954" y="3804630"/>
            <a:chExt cx="3633010" cy="338554"/>
          </a:xfrm>
        </p:grpSpPr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BB8E3634-9DAF-C2A7-C53D-6FD7BD78119D}"/>
                </a:ext>
              </a:extLst>
            </p:cNvPr>
            <p:cNvSpPr txBox="1"/>
            <p:nvPr/>
          </p:nvSpPr>
          <p:spPr>
            <a:xfrm>
              <a:off x="8201954" y="3804630"/>
              <a:ext cx="36330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BIZZ SUMMIT TV &amp; CATERING</a:t>
              </a:r>
            </a:p>
          </p:txBody>
        </p:sp>
        <p:cxnSp>
          <p:nvCxnSpPr>
            <p:cNvPr id="58" name="Conector recto 57">
              <a:extLst>
                <a:ext uri="{FF2B5EF4-FFF2-40B4-BE49-F238E27FC236}">
                  <a16:creationId xmlns:a16="http://schemas.microsoft.com/office/drawing/2014/main" id="{8C40BD1E-A3D4-E72B-4A66-1B6F929E05EA}"/>
                </a:ext>
              </a:extLst>
            </p:cNvPr>
            <p:cNvCxnSpPr>
              <a:cxnSpLocks/>
            </p:cNvCxnSpPr>
            <p:nvPr/>
          </p:nvCxnSpPr>
          <p:spPr>
            <a:xfrm>
              <a:off x="8201954" y="4136524"/>
              <a:ext cx="3544449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Gráfico 62">
            <a:extLst>
              <a:ext uri="{FF2B5EF4-FFF2-40B4-BE49-F238E27FC236}">
                <a16:creationId xmlns:a16="http://schemas.microsoft.com/office/drawing/2014/main" id="{DE47EE5E-CACB-658E-4CBE-D802E840BE4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2290" y="1385715"/>
            <a:ext cx="1984622" cy="462245"/>
          </a:xfrm>
          <a:prstGeom prst="rect">
            <a:avLst/>
          </a:prstGeom>
        </p:spPr>
      </p:pic>
      <p:pic>
        <p:nvPicPr>
          <p:cNvPr id="2052" name="Gráfico 2051">
            <a:extLst>
              <a:ext uri="{FF2B5EF4-FFF2-40B4-BE49-F238E27FC236}">
                <a16:creationId xmlns:a16="http://schemas.microsoft.com/office/drawing/2014/main" id="{54326494-6FBA-A02F-652E-CF38AD36423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889644" y="3315008"/>
            <a:ext cx="1743153" cy="198221"/>
          </a:xfrm>
          <a:prstGeom prst="rect">
            <a:avLst/>
          </a:prstGeom>
        </p:spPr>
      </p:pic>
      <p:pic>
        <p:nvPicPr>
          <p:cNvPr id="2056" name="Gráfico 2055">
            <a:extLst>
              <a:ext uri="{FF2B5EF4-FFF2-40B4-BE49-F238E27FC236}">
                <a16:creationId xmlns:a16="http://schemas.microsoft.com/office/drawing/2014/main" id="{A0BB288D-427F-5090-12E9-069DD6E76987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439666" y="2568057"/>
            <a:ext cx="1227222" cy="493710"/>
          </a:xfrm>
          <a:prstGeom prst="rect">
            <a:avLst/>
          </a:prstGeom>
        </p:spPr>
      </p:pic>
      <p:pic>
        <p:nvPicPr>
          <p:cNvPr id="2060" name="Imagen 2059">
            <a:extLst>
              <a:ext uri="{FF2B5EF4-FFF2-40B4-BE49-F238E27FC236}">
                <a16:creationId xmlns:a16="http://schemas.microsoft.com/office/drawing/2014/main" id="{FB067BC0-D8A8-58F0-ED77-CE9226E05B2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94779" y="4482296"/>
            <a:ext cx="1989728" cy="424018"/>
          </a:xfrm>
          <a:prstGeom prst="rect">
            <a:avLst/>
          </a:prstGeom>
        </p:spPr>
      </p:pic>
      <p:pic>
        <p:nvPicPr>
          <p:cNvPr id="2062" name="Imagen 2061" descr="Logotipo&#10;&#10;El contenido generado por IA puede ser incorrecto.">
            <a:extLst>
              <a:ext uri="{FF2B5EF4-FFF2-40B4-BE49-F238E27FC236}">
                <a16:creationId xmlns:a16="http://schemas.microsoft.com/office/drawing/2014/main" id="{777FF957-1876-075A-520C-616D5CAD533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829" y="5334217"/>
            <a:ext cx="1823111" cy="911556"/>
          </a:xfrm>
          <a:prstGeom prst="rect">
            <a:avLst/>
          </a:prstGeom>
        </p:spPr>
      </p:pic>
      <p:grpSp>
        <p:nvGrpSpPr>
          <p:cNvPr id="2079" name="Grupo 2078">
            <a:extLst>
              <a:ext uri="{FF2B5EF4-FFF2-40B4-BE49-F238E27FC236}">
                <a16:creationId xmlns:a16="http://schemas.microsoft.com/office/drawing/2014/main" id="{5F4FDBB4-BB1B-C60E-6FBB-51A65D11FEE1}"/>
              </a:ext>
            </a:extLst>
          </p:cNvPr>
          <p:cNvGrpSpPr/>
          <p:nvPr/>
        </p:nvGrpSpPr>
        <p:grpSpPr>
          <a:xfrm>
            <a:off x="709539" y="5297069"/>
            <a:ext cx="2611478" cy="583935"/>
            <a:chOff x="978182" y="4516136"/>
            <a:chExt cx="4167090" cy="931775"/>
          </a:xfrm>
        </p:grpSpPr>
        <p:grpSp>
          <p:nvGrpSpPr>
            <p:cNvPr id="2066" name="Gráfico 2063">
              <a:extLst>
                <a:ext uri="{FF2B5EF4-FFF2-40B4-BE49-F238E27FC236}">
                  <a16:creationId xmlns:a16="http://schemas.microsoft.com/office/drawing/2014/main" id="{DAED3292-BA27-6570-96D8-2711835782D1}"/>
                </a:ext>
              </a:extLst>
            </p:cNvPr>
            <p:cNvGrpSpPr/>
            <p:nvPr/>
          </p:nvGrpSpPr>
          <p:grpSpPr>
            <a:xfrm>
              <a:off x="2255709" y="4636843"/>
              <a:ext cx="2889563" cy="690442"/>
              <a:chOff x="5319628" y="3085448"/>
              <a:chExt cx="2889563" cy="690442"/>
            </a:xfrm>
          </p:grpSpPr>
          <p:sp>
            <p:nvSpPr>
              <p:cNvPr id="2067" name="Forma libre: forma 2066">
                <a:extLst>
                  <a:ext uri="{FF2B5EF4-FFF2-40B4-BE49-F238E27FC236}">
                    <a16:creationId xmlns:a16="http://schemas.microsoft.com/office/drawing/2014/main" id="{E9409E8E-6402-CE3A-1044-D64A3FB36826}"/>
                  </a:ext>
                </a:extLst>
              </p:cNvPr>
              <p:cNvSpPr/>
              <p:nvPr/>
            </p:nvSpPr>
            <p:spPr>
              <a:xfrm>
                <a:off x="5319628" y="3085448"/>
                <a:ext cx="541961" cy="545789"/>
              </a:xfrm>
              <a:custGeom>
                <a:avLst/>
                <a:gdLst>
                  <a:gd name="connsiteX0" fmla="*/ 316755 w 541961"/>
                  <a:gd name="connsiteY0" fmla="*/ 545789 h 545789"/>
                  <a:gd name="connsiteX1" fmla="*/ 225939 w 541961"/>
                  <a:gd name="connsiteY1" fmla="*/ 545789 h 545789"/>
                  <a:gd name="connsiteX2" fmla="*/ 0 w 541961"/>
                  <a:gd name="connsiteY2" fmla="*/ 0 h 545789"/>
                  <a:gd name="connsiteX3" fmla="*/ 97820 w 541961"/>
                  <a:gd name="connsiteY3" fmla="*/ 0 h 545789"/>
                  <a:gd name="connsiteX4" fmla="*/ 270981 w 541961"/>
                  <a:gd name="connsiteY4" fmla="*/ 441779 h 545789"/>
                  <a:gd name="connsiteX5" fmla="*/ 444874 w 541961"/>
                  <a:gd name="connsiteY5" fmla="*/ 0 h 545789"/>
                  <a:gd name="connsiteX6" fmla="*/ 541961 w 541961"/>
                  <a:gd name="connsiteY6" fmla="*/ 0 h 545789"/>
                  <a:gd name="connsiteX7" fmla="*/ 316755 w 541961"/>
                  <a:gd name="connsiteY7" fmla="*/ 545789 h 54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961" h="545789">
                    <a:moveTo>
                      <a:pt x="316755" y="545789"/>
                    </a:moveTo>
                    <a:lnTo>
                      <a:pt x="225939" y="545789"/>
                    </a:lnTo>
                    <a:lnTo>
                      <a:pt x="0" y="0"/>
                    </a:lnTo>
                    <a:lnTo>
                      <a:pt x="97820" y="0"/>
                    </a:lnTo>
                    <a:lnTo>
                      <a:pt x="270981" y="441779"/>
                    </a:lnTo>
                    <a:lnTo>
                      <a:pt x="444874" y="0"/>
                    </a:lnTo>
                    <a:lnTo>
                      <a:pt x="541961" y="0"/>
                    </a:lnTo>
                    <a:lnTo>
                      <a:pt x="316755" y="545789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68" name="Forma libre: forma 2067">
                <a:extLst>
                  <a:ext uri="{FF2B5EF4-FFF2-40B4-BE49-F238E27FC236}">
                    <a16:creationId xmlns:a16="http://schemas.microsoft.com/office/drawing/2014/main" id="{49C7797D-1781-7454-6D14-739082E1293B}"/>
                  </a:ext>
                </a:extLst>
              </p:cNvPr>
              <p:cNvSpPr/>
              <p:nvPr/>
            </p:nvSpPr>
            <p:spPr>
              <a:xfrm>
                <a:off x="5855318" y="3400248"/>
                <a:ext cx="208346" cy="72163"/>
              </a:xfrm>
              <a:custGeom>
                <a:avLst/>
                <a:gdLst>
                  <a:gd name="connsiteX0" fmla="*/ 0 w 208346"/>
                  <a:gd name="connsiteY0" fmla="*/ 0 h 72163"/>
                  <a:gd name="connsiteX1" fmla="*/ 208346 w 208346"/>
                  <a:gd name="connsiteY1" fmla="*/ 0 h 72163"/>
                  <a:gd name="connsiteX2" fmla="*/ 208346 w 208346"/>
                  <a:gd name="connsiteY2" fmla="*/ 72164 h 72163"/>
                  <a:gd name="connsiteX3" fmla="*/ 0 w 208346"/>
                  <a:gd name="connsiteY3" fmla="*/ 72164 h 72163"/>
                  <a:gd name="connsiteX4" fmla="*/ 0 w 208346"/>
                  <a:gd name="connsiteY4" fmla="*/ 0 h 72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346" h="72163">
                    <a:moveTo>
                      <a:pt x="0" y="0"/>
                    </a:moveTo>
                    <a:lnTo>
                      <a:pt x="208346" y="0"/>
                    </a:lnTo>
                    <a:lnTo>
                      <a:pt x="208346" y="72164"/>
                    </a:lnTo>
                    <a:lnTo>
                      <a:pt x="0" y="7216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398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69" name="Forma libre: forma 2068">
                <a:extLst>
                  <a:ext uri="{FF2B5EF4-FFF2-40B4-BE49-F238E27FC236}">
                    <a16:creationId xmlns:a16="http://schemas.microsoft.com/office/drawing/2014/main" id="{6C634579-4DC5-A306-4DFB-A99518C8F97B}"/>
                  </a:ext>
                </a:extLst>
              </p:cNvPr>
              <p:cNvSpPr/>
              <p:nvPr/>
            </p:nvSpPr>
            <p:spPr>
              <a:xfrm>
                <a:off x="6056252" y="3085448"/>
                <a:ext cx="541961" cy="545789"/>
              </a:xfrm>
              <a:custGeom>
                <a:avLst/>
                <a:gdLst>
                  <a:gd name="connsiteX0" fmla="*/ 316755 w 541961"/>
                  <a:gd name="connsiteY0" fmla="*/ 545789 h 545789"/>
                  <a:gd name="connsiteX1" fmla="*/ 225939 w 541961"/>
                  <a:gd name="connsiteY1" fmla="*/ 545789 h 545789"/>
                  <a:gd name="connsiteX2" fmla="*/ 0 w 541961"/>
                  <a:gd name="connsiteY2" fmla="*/ 0 h 545789"/>
                  <a:gd name="connsiteX3" fmla="*/ 97820 w 541961"/>
                  <a:gd name="connsiteY3" fmla="*/ 0 h 545789"/>
                  <a:gd name="connsiteX4" fmla="*/ 270981 w 541961"/>
                  <a:gd name="connsiteY4" fmla="*/ 441779 h 545789"/>
                  <a:gd name="connsiteX5" fmla="*/ 444874 w 541961"/>
                  <a:gd name="connsiteY5" fmla="*/ 0 h 545789"/>
                  <a:gd name="connsiteX6" fmla="*/ 541961 w 541961"/>
                  <a:gd name="connsiteY6" fmla="*/ 0 h 545789"/>
                  <a:gd name="connsiteX7" fmla="*/ 316755 w 541961"/>
                  <a:gd name="connsiteY7" fmla="*/ 545789 h 545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1961" h="545789">
                    <a:moveTo>
                      <a:pt x="316755" y="545789"/>
                    </a:moveTo>
                    <a:lnTo>
                      <a:pt x="225939" y="545789"/>
                    </a:lnTo>
                    <a:lnTo>
                      <a:pt x="0" y="0"/>
                    </a:lnTo>
                    <a:lnTo>
                      <a:pt x="97820" y="0"/>
                    </a:lnTo>
                    <a:lnTo>
                      <a:pt x="270981" y="441779"/>
                    </a:lnTo>
                    <a:lnTo>
                      <a:pt x="444874" y="0"/>
                    </a:lnTo>
                    <a:lnTo>
                      <a:pt x="541961" y="0"/>
                    </a:lnTo>
                    <a:lnTo>
                      <a:pt x="316755" y="545789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0" name="Forma libre: forma 2069">
                <a:extLst>
                  <a:ext uri="{FF2B5EF4-FFF2-40B4-BE49-F238E27FC236}">
                    <a16:creationId xmlns:a16="http://schemas.microsoft.com/office/drawing/2014/main" id="{9409D334-BB8E-3C45-FC43-CCC752B0AE83}"/>
                  </a:ext>
                </a:extLst>
              </p:cNvPr>
              <p:cNvSpPr/>
              <p:nvPr/>
            </p:nvSpPr>
            <p:spPr>
              <a:xfrm>
                <a:off x="6572394" y="3237595"/>
                <a:ext cx="408466" cy="401380"/>
              </a:xfrm>
              <a:custGeom>
                <a:avLst/>
                <a:gdLst>
                  <a:gd name="connsiteX0" fmla="*/ 330846 w 408466"/>
                  <a:gd name="connsiteY0" fmla="*/ 8552 h 401380"/>
                  <a:gd name="connsiteX1" fmla="*/ 408467 w 408466"/>
                  <a:gd name="connsiteY1" fmla="*/ 8552 h 401380"/>
                  <a:gd name="connsiteX2" fmla="*/ 408467 w 408466"/>
                  <a:gd name="connsiteY2" fmla="*/ 391362 h 401380"/>
                  <a:gd name="connsiteX3" fmla="*/ 332393 w 408466"/>
                  <a:gd name="connsiteY3" fmla="*/ 391362 h 401380"/>
                  <a:gd name="connsiteX4" fmla="*/ 328484 w 408466"/>
                  <a:gd name="connsiteY4" fmla="*/ 329217 h 401380"/>
                  <a:gd name="connsiteX5" fmla="*/ 196455 w 408466"/>
                  <a:gd name="connsiteY5" fmla="*/ 401380 h 401380"/>
                  <a:gd name="connsiteX6" fmla="*/ 0 w 408466"/>
                  <a:gd name="connsiteY6" fmla="*/ 199550 h 401380"/>
                  <a:gd name="connsiteX7" fmla="*/ 198002 w 408466"/>
                  <a:gd name="connsiteY7" fmla="*/ 0 h 401380"/>
                  <a:gd name="connsiteX8" fmla="*/ 328402 w 408466"/>
                  <a:gd name="connsiteY8" fmla="*/ 69069 h 401380"/>
                  <a:gd name="connsiteX9" fmla="*/ 330846 w 408466"/>
                  <a:gd name="connsiteY9" fmla="*/ 8552 h 401380"/>
                  <a:gd name="connsiteX10" fmla="*/ 80064 w 408466"/>
                  <a:gd name="connsiteY10" fmla="*/ 199550 h 401380"/>
                  <a:gd name="connsiteX11" fmla="*/ 204274 w 408466"/>
                  <a:gd name="connsiteY11" fmla="*/ 326855 h 401380"/>
                  <a:gd name="connsiteX12" fmla="*/ 204274 w 408466"/>
                  <a:gd name="connsiteY12" fmla="*/ 72978 h 401380"/>
                  <a:gd name="connsiteX13" fmla="*/ 80064 w 408466"/>
                  <a:gd name="connsiteY13" fmla="*/ 199550 h 401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08466" h="401380">
                    <a:moveTo>
                      <a:pt x="330846" y="8552"/>
                    </a:moveTo>
                    <a:lnTo>
                      <a:pt x="408467" y="8552"/>
                    </a:lnTo>
                    <a:lnTo>
                      <a:pt x="408467" y="391362"/>
                    </a:lnTo>
                    <a:lnTo>
                      <a:pt x="332393" y="391362"/>
                    </a:lnTo>
                    <a:lnTo>
                      <a:pt x="328484" y="329217"/>
                    </a:lnTo>
                    <a:cubicBezTo>
                      <a:pt x="303642" y="378900"/>
                      <a:pt x="243044" y="401380"/>
                      <a:pt x="196455" y="401380"/>
                    </a:cubicBezTo>
                    <a:cubicBezTo>
                      <a:pt x="84626" y="401380"/>
                      <a:pt x="0" y="329950"/>
                      <a:pt x="0" y="199550"/>
                    </a:cubicBezTo>
                    <a:cubicBezTo>
                      <a:pt x="0" y="71431"/>
                      <a:pt x="88535" y="0"/>
                      <a:pt x="198002" y="0"/>
                    </a:cubicBezTo>
                    <a:cubicBezTo>
                      <a:pt x="253143" y="0"/>
                      <a:pt x="304375" y="25656"/>
                      <a:pt x="328402" y="69069"/>
                    </a:cubicBezTo>
                    <a:lnTo>
                      <a:pt x="330846" y="8552"/>
                    </a:lnTo>
                    <a:close/>
                    <a:moveTo>
                      <a:pt x="80064" y="199550"/>
                    </a:moveTo>
                    <a:cubicBezTo>
                      <a:pt x="80064" y="277985"/>
                      <a:pt x="135938" y="326855"/>
                      <a:pt x="204274" y="326855"/>
                    </a:cubicBezTo>
                    <a:cubicBezTo>
                      <a:pt x="369615" y="326855"/>
                      <a:pt x="369615" y="72978"/>
                      <a:pt x="204274" y="72978"/>
                    </a:cubicBezTo>
                    <a:cubicBezTo>
                      <a:pt x="136020" y="72978"/>
                      <a:pt x="80064" y="121929"/>
                      <a:pt x="80064" y="1995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1" name="Forma libre: forma 2070">
                <a:extLst>
                  <a:ext uri="{FF2B5EF4-FFF2-40B4-BE49-F238E27FC236}">
                    <a16:creationId xmlns:a16="http://schemas.microsoft.com/office/drawing/2014/main" id="{A46FFDCD-97E0-30AF-3FC7-4A2C98490210}"/>
                  </a:ext>
                </a:extLst>
              </p:cNvPr>
              <p:cNvSpPr/>
              <p:nvPr/>
            </p:nvSpPr>
            <p:spPr>
              <a:xfrm>
                <a:off x="7073875" y="3086181"/>
                <a:ext cx="79982" cy="542694"/>
              </a:xfrm>
              <a:custGeom>
                <a:avLst/>
                <a:gdLst>
                  <a:gd name="connsiteX0" fmla="*/ 79983 w 79982"/>
                  <a:gd name="connsiteY0" fmla="*/ 0 h 542694"/>
                  <a:gd name="connsiteX1" fmla="*/ 79983 w 79982"/>
                  <a:gd name="connsiteY1" fmla="*/ 542694 h 542694"/>
                  <a:gd name="connsiteX2" fmla="*/ 0 w 79982"/>
                  <a:gd name="connsiteY2" fmla="*/ 542694 h 542694"/>
                  <a:gd name="connsiteX3" fmla="*/ 0 w 79982"/>
                  <a:gd name="connsiteY3" fmla="*/ 34616 h 542694"/>
                  <a:gd name="connsiteX4" fmla="*/ 79983 w 79982"/>
                  <a:gd name="connsiteY4" fmla="*/ 0 h 54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82" h="542694">
                    <a:moveTo>
                      <a:pt x="79983" y="0"/>
                    </a:moveTo>
                    <a:lnTo>
                      <a:pt x="79983" y="542694"/>
                    </a:lnTo>
                    <a:lnTo>
                      <a:pt x="0" y="542694"/>
                    </a:lnTo>
                    <a:lnTo>
                      <a:pt x="0" y="34616"/>
                    </a:lnTo>
                    <a:lnTo>
                      <a:pt x="799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2" name="Forma libre: forma 2071">
                <a:extLst>
                  <a:ext uri="{FF2B5EF4-FFF2-40B4-BE49-F238E27FC236}">
                    <a16:creationId xmlns:a16="http://schemas.microsoft.com/office/drawing/2014/main" id="{1D1E8DF0-4A5D-E1A0-3AA0-09B4C0CEB440}"/>
                  </a:ext>
                </a:extLst>
              </p:cNvPr>
              <p:cNvSpPr/>
              <p:nvPr/>
            </p:nvSpPr>
            <p:spPr>
              <a:xfrm>
                <a:off x="7246872" y="3086181"/>
                <a:ext cx="79982" cy="542694"/>
              </a:xfrm>
              <a:custGeom>
                <a:avLst/>
                <a:gdLst>
                  <a:gd name="connsiteX0" fmla="*/ 79983 w 79982"/>
                  <a:gd name="connsiteY0" fmla="*/ 0 h 542694"/>
                  <a:gd name="connsiteX1" fmla="*/ 79983 w 79982"/>
                  <a:gd name="connsiteY1" fmla="*/ 542694 h 542694"/>
                  <a:gd name="connsiteX2" fmla="*/ 0 w 79982"/>
                  <a:gd name="connsiteY2" fmla="*/ 542694 h 542694"/>
                  <a:gd name="connsiteX3" fmla="*/ 0 w 79982"/>
                  <a:gd name="connsiteY3" fmla="*/ 34616 h 542694"/>
                  <a:gd name="connsiteX4" fmla="*/ 79983 w 79982"/>
                  <a:gd name="connsiteY4" fmla="*/ 0 h 542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82" h="542694">
                    <a:moveTo>
                      <a:pt x="79983" y="0"/>
                    </a:moveTo>
                    <a:lnTo>
                      <a:pt x="79983" y="542694"/>
                    </a:lnTo>
                    <a:lnTo>
                      <a:pt x="0" y="542694"/>
                    </a:lnTo>
                    <a:lnTo>
                      <a:pt x="0" y="34616"/>
                    </a:lnTo>
                    <a:lnTo>
                      <a:pt x="79983" y="0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3" name="Forma libre: forma 2072">
                <a:extLst>
                  <a:ext uri="{FF2B5EF4-FFF2-40B4-BE49-F238E27FC236}">
                    <a16:creationId xmlns:a16="http://schemas.microsoft.com/office/drawing/2014/main" id="{2D6C5430-77B2-BBC4-7B29-26888FF98091}"/>
                  </a:ext>
                </a:extLst>
              </p:cNvPr>
              <p:cNvSpPr/>
              <p:nvPr/>
            </p:nvSpPr>
            <p:spPr>
              <a:xfrm>
                <a:off x="7398123" y="3237676"/>
                <a:ext cx="395322" cy="402194"/>
              </a:xfrm>
              <a:custGeom>
                <a:avLst/>
                <a:gdLst>
                  <a:gd name="connsiteX0" fmla="*/ 83078 w 395322"/>
                  <a:gd name="connsiteY0" fmla="*/ 231315 h 402194"/>
                  <a:gd name="connsiteX1" fmla="*/ 208102 w 395322"/>
                  <a:gd name="connsiteY1" fmla="*/ 327588 h 402194"/>
                  <a:gd name="connsiteX2" fmla="*/ 319117 w 395322"/>
                  <a:gd name="connsiteY2" fmla="*/ 286456 h 402194"/>
                  <a:gd name="connsiteX3" fmla="*/ 371163 w 395322"/>
                  <a:gd name="connsiteY3" fmla="*/ 336954 h 402194"/>
                  <a:gd name="connsiteX4" fmla="*/ 206555 w 395322"/>
                  <a:gd name="connsiteY4" fmla="*/ 402195 h 402194"/>
                  <a:gd name="connsiteX5" fmla="*/ 0 w 395322"/>
                  <a:gd name="connsiteY5" fmla="*/ 199550 h 402194"/>
                  <a:gd name="connsiteX6" fmla="*/ 201097 w 395322"/>
                  <a:gd name="connsiteY6" fmla="*/ 0 h 402194"/>
                  <a:gd name="connsiteX7" fmla="*/ 393643 w 395322"/>
                  <a:gd name="connsiteY7" fmla="*/ 231396 h 402194"/>
                  <a:gd name="connsiteX8" fmla="*/ 83078 w 395322"/>
                  <a:gd name="connsiteY8" fmla="*/ 231396 h 402194"/>
                  <a:gd name="connsiteX9" fmla="*/ 316755 w 395322"/>
                  <a:gd name="connsiteY9" fmla="*/ 163712 h 402194"/>
                  <a:gd name="connsiteX10" fmla="*/ 203378 w 395322"/>
                  <a:gd name="connsiteY10" fmla="*/ 71349 h 402194"/>
                  <a:gd name="connsiteX11" fmla="*/ 84626 w 395322"/>
                  <a:gd name="connsiteY11" fmla="*/ 163712 h 402194"/>
                  <a:gd name="connsiteX12" fmla="*/ 316755 w 395322"/>
                  <a:gd name="connsiteY12" fmla="*/ 163712 h 402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5322" h="402194">
                    <a:moveTo>
                      <a:pt x="83078" y="231315"/>
                    </a:moveTo>
                    <a:cubicBezTo>
                      <a:pt x="90082" y="290284"/>
                      <a:pt x="137404" y="327588"/>
                      <a:pt x="208102" y="327588"/>
                    </a:cubicBezTo>
                    <a:cubicBezTo>
                      <a:pt x="247686" y="327588"/>
                      <a:pt x="295090" y="313578"/>
                      <a:pt x="319117" y="286456"/>
                    </a:cubicBezTo>
                    <a:lnTo>
                      <a:pt x="371163" y="336954"/>
                    </a:lnTo>
                    <a:cubicBezTo>
                      <a:pt x="331579" y="381181"/>
                      <a:pt x="265605" y="402195"/>
                      <a:pt x="206555" y="402195"/>
                    </a:cubicBezTo>
                    <a:cubicBezTo>
                      <a:pt x="80797" y="402195"/>
                      <a:pt x="0" y="322212"/>
                      <a:pt x="0" y="199550"/>
                    </a:cubicBezTo>
                    <a:cubicBezTo>
                      <a:pt x="0" y="83078"/>
                      <a:pt x="81530" y="0"/>
                      <a:pt x="201097" y="0"/>
                    </a:cubicBezTo>
                    <a:cubicBezTo>
                      <a:pt x="324574" y="0"/>
                      <a:pt x="408385" y="76073"/>
                      <a:pt x="393643" y="231396"/>
                    </a:cubicBezTo>
                    <a:lnTo>
                      <a:pt x="83078" y="231396"/>
                    </a:lnTo>
                    <a:close/>
                    <a:moveTo>
                      <a:pt x="316755" y="163712"/>
                    </a:moveTo>
                    <a:cubicBezTo>
                      <a:pt x="311298" y="102381"/>
                      <a:pt x="268619" y="71349"/>
                      <a:pt x="203378" y="71349"/>
                    </a:cubicBezTo>
                    <a:cubicBezTo>
                      <a:pt x="144409" y="71349"/>
                      <a:pt x="97006" y="102381"/>
                      <a:pt x="84626" y="163712"/>
                    </a:cubicBezTo>
                    <a:lnTo>
                      <a:pt x="316755" y="163712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4" name="Forma libre: forma 2073">
                <a:extLst>
                  <a:ext uri="{FF2B5EF4-FFF2-40B4-BE49-F238E27FC236}">
                    <a16:creationId xmlns:a16="http://schemas.microsoft.com/office/drawing/2014/main" id="{0361506D-05DA-5CE5-80E8-D581D566C865}"/>
                  </a:ext>
                </a:extLst>
              </p:cNvPr>
              <p:cNvSpPr/>
              <p:nvPr/>
            </p:nvSpPr>
            <p:spPr>
              <a:xfrm>
                <a:off x="7805449" y="3246147"/>
                <a:ext cx="403742" cy="529743"/>
              </a:xfrm>
              <a:custGeom>
                <a:avLst/>
                <a:gdLst>
                  <a:gd name="connsiteX0" fmla="*/ 87069 w 403742"/>
                  <a:gd name="connsiteY0" fmla="*/ 529744 h 529743"/>
                  <a:gd name="connsiteX1" fmla="*/ 175522 w 403742"/>
                  <a:gd name="connsiteY1" fmla="*/ 529744 h 529743"/>
                  <a:gd name="connsiteX2" fmla="*/ 403742 w 403742"/>
                  <a:gd name="connsiteY2" fmla="*/ 0 h 529743"/>
                  <a:gd name="connsiteX3" fmla="*/ 314393 w 403742"/>
                  <a:gd name="connsiteY3" fmla="*/ 0 h 529743"/>
                  <a:gd name="connsiteX4" fmla="*/ 238320 w 403742"/>
                  <a:gd name="connsiteY4" fmla="*/ 182446 h 529743"/>
                  <a:gd name="connsiteX5" fmla="*/ 197188 w 403742"/>
                  <a:gd name="connsiteY5" fmla="*/ 289632 h 529743"/>
                  <a:gd name="connsiteX6" fmla="*/ 159151 w 403742"/>
                  <a:gd name="connsiteY6" fmla="*/ 180898 h 529743"/>
                  <a:gd name="connsiteX7" fmla="*/ 93178 w 403742"/>
                  <a:gd name="connsiteY7" fmla="*/ 0 h 529743"/>
                  <a:gd name="connsiteX8" fmla="*/ 0 w 403742"/>
                  <a:gd name="connsiteY8" fmla="*/ 0 h 529743"/>
                  <a:gd name="connsiteX9" fmla="*/ 152961 w 403742"/>
                  <a:gd name="connsiteY9" fmla="*/ 377353 h 529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3742" h="529743">
                    <a:moveTo>
                      <a:pt x="87069" y="529744"/>
                    </a:moveTo>
                    <a:lnTo>
                      <a:pt x="175522" y="529744"/>
                    </a:lnTo>
                    <a:lnTo>
                      <a:pt x="403742" y="0"/>
                    </a:lnTo>
                    <a:lnTo>
                      <a:pt x="314393" y="0"/>
                    </a:lnTo>
                    <a:lnTo>
                      <a:pt x="238320" y="182446"/>
                    </a:lnTo>
                    <a:lnTo>
                      <a:pt x="197188" y="289632"/>
                    </a:lnTo>
                    <a:lnTo>
                      <a:pt x="159151" y="180898"/>
                    </a:lnTo>
                    <a:lnTo>
                      <a:pt x="93178" y="0"/>
                    </a:lnTo>
                    <a:lnTo>
                      <a:pt x="0" y="0"/>
                    </a:lnTo>
                    <a:lnTo>
                      <a:pt x="152961" y="377353"/>
                    </a:lnTo>
                    <a:close/>
                  </a:path>
                </a:pathLst>
              </a:custGeom>
              <a:solidFill>
                <a:srgbClr val="000000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  <p:grpSp>
          <p:nvGrpSpPr>
            <p:cNvPr id="2075" name="Gráfico 2063">
              <a:extLst>
                <a:ext uri="{FF2B5EF4-FFF2-40B4-BE49-F238E27FC236}">
                  <a16:creationId xmlns:a16="http://schemas.microsoft.com/office/drawing/2014/main" id="{55F45809-6AD2-5920-5BB7-84AD99E4FF8B}"/>
                </a:ext>
              </a:extLst>
            </p:cNvPr>
            <p:cNvGrpSpPr/>
            <p:nvPr/>
          </p:nvGrpSpPr>
          <p:grpSpPr>
            <a:xfrm>
              <a:off x="978182" y="4516136"/>
              <a:ext cx="1040835" cy="931775"/>
              <a:chOff x="4042101" y="2964741"/>
              <a:chExt cx="1040835" cy="931775"/>
            </a:xfrm>
          </p:grpSpPr>
          <p:sp>
            <p:nvSpPr>
              <p:cNvPr id="2076" name="Forma libre: forma 2075">
                <a:extLst>
                  <a:ext uri="{FF2B5EF4-FFF2-40B4-BE49-F238E27FC236}">
                    <a16:creationId xmlns:a16="http://schemas.microsoft.com/office/drawing/2014/main" id="{628E8A68-1BEB-3B15-6A60-A3C98CAA3DF0}"/>
                  </a:ext>
                </a:extLst>
              </p:cNvPr>
              <p:cNvSpPr/>
              <p:nvPr/>
            </p:nvSpPr>
            <p:spPr>
              <a:xfrm>
                <a:off x="4107179" y="2964741"/>
                <a:ext cx="910680" cy="335243"/>
              </a:xfrm>
              <a:custGeom>
                <a:avLst/>
                <a:gdLst>
                  <a:gd name="connsiteX0" fmla="*/ 455381 w 910680"/>
                  <a:gd name="connsiteY0" fmla="*/ 335244 h 335243"/>
                  <a:gd name="connsiteX1" fmla="*/ 910680 w 910680"/>
                  <a:gd name="connsiteY1" fmla="*/ 55060 h 335243"/>
                  <a:gd name="connsiteX2" fmla="*/ 868408 w 910680"/>
                  <a:gd name="connsiteY2" fmla="*/ 0 h 335243"/>
                  <a:gd name="connsiteX3" fmla="*/ 42272 w 910680"/>
                  <a:gd name="connsiteY3" fmla="*/ 0 h 335243"/>
                  <a:gd name="connsiteX4" fmla="*/ 0 w 910680"/>
                  <a:gd name="connsiteY4" fmla="*/ 55060 h 335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0680" h="335243">
                    <a:moveTo>
                      <a:pt x="455381" y="335244"/>
                    </a:moveTo>
                    <a:lnTo>
                      <a:pt x="910680" y="55060"/>
                    </a:lnTo>
                    <a:lnTo>
                      <a:pt x="868408" y="0"/>
                    </a:lnTo>
                    <a:lnTo>
                      <a:pt x="42272" y="0"/>
                    </a:lnTo>
                    <a:lnTo>
                      <a:pt x="0" y="55060"/>
                    </a:lnTo>
                    <a:close/>
                  </a:path>
                </a:pathLst>
              </a:custGeom>
              <a:solidFill>
                <a:srgbClr val="64CCC9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7" name="Forma libre: forma 2076">
                <a:extLst>
                  <a:ext uri="{FF2B5EF4-FFF2-40B4-BE49-F238E27FC236}">
                    <a16:creationId xmlns:a16="http://schemas.microsoft.com/office/drawing/2014/main" id="{03D79057-E04E-0853-D962-49DB782E93EE}"/>
                  </a:ext>
                </a:extLst>
              </p:cNvPr>
              <p:cNvSpPr/>
              <p:nvPr/>
            </p:nvSpPr>
            <p:spPr>
              <a:xfrm>
                <a:off x="4042101" y="3065656"/>
                <a:ext cx="493499" cy="830860"/>
              </a:xfrm>
              <a:custGeom>
                <a:avLst/>
                <a:gdLst>
                  <a:gd name="connsiteX0" fmla="*/ 493499 w 493499"/>
                  <a:gd name="connsiteY0" fmla="*/ 280917 h 830860"/>
                  <a:gd name="connsiteX1" fmla="*/ 36896 w 493499"/>
                  <a:gd name="connsiteY1" fmla="*/ 0 h 830860"/>
                  <a:gd name="connsiteX2" fmla="*/ 0 w 493499"/>
                  <a:gd name="connsiteY2" fmla="*/ 82915 h 830860"/>
                  <a:gd name="connsiteX3" fmla="*/ 493499 w 493499"/>
                  <a:gd name="connsiteY3" fmla="*/ 830860 h 830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3499" h="830860">
                    <a:moveTo>
                      <a:pt x="493499" y="280917"/>
                    </a:moveTo>
                    <a:lnTo>
                      <a:pt x="36896" y="0"/>
                    </a:lnTo>
                    <a:lnTo>
                      <a:pt x="0" y="82915"/>
                    </a:lnTo>
                    <a:lnTo>
                      <a:pt x="493499" y="830860"/>
                    </a:lnTo>
                    <a:close/>
                  </a:path>
                </a:pathLst>
              </a:custGeom>
              <a:solidFill>
                <a:srgbClr val="004F59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  <p:sp>
            <p:nvSpPr>
              <p:cNvPr id="2078" name="Forma libre: forma 2077">
                <a:extLst>
                  <a:ext uri="{FF2B5EF4-FFF2-40B4-BE49-F238E27FC236}">
                    <a16:creationId xmlns:a16="http://schemas.microsoft.com/office/drawing/2014/main" id="{0DC387E9-B254-499D-ACBD-4FA24D523D9A}"/>
                  </a:ext>
                </a:extLst>
              </p:cNvPr>
              <p:cNvSpPr/>
              <p:nvPr/>
            </p:nvSpPr>
            <p:spPr>
              <a:xfrm>
                <a:off x="4589438" y="3065737"/>
                <a:ext cx="493499" cy="830779"/>
              </a:xfrm>
              <a:custGeom>
                <a:avLst/>
                <a:gdLst>
                  <a:gd name="connsiteX0" fmla="*/ 456603 w 493499"/>
                  <a:gd name="connsiteY0" fmla="*/ 0 h 830779"/>
                  <a:gd name="connsiteX1" fmla="*/ 0 w 493499"/>
                  <a:gd name="connsiteY1" fmla="*/ 280836 h 830779"/>
                  <a:gd name="connsiteX2" fmla="*/ 0 w 493499"/>
                  <a:gd name="connsiteY2" fmla="*/ 830779 h 830779"/>
                  <a:gd name="connsiteX3" fmla="*/ 493499 w 493499"/>
                  <a:gd name="connsiteY3" fmla="*/ 82834 h 830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93499" h="830779">
                    <a:moveTo>
                      <a:pt x="456603" y="0"/>
                    </a:moveTo>
                    <a:lnTo>
                      <a:pt x="0" y="280836"/>
                    </a:lnTo>
                    <a:lnTo>
                      <a:pt x="0" y="830779"/>
                    </a:lnTo>
                    <a:lnTo>
                      <a:pt x="493499" y="82834"/>
                    </a:lnTo>
                    <a:close/>
                  </a:path>
                </a:pathLst>
              </a:custGeom>
              <a:solidFill>
                <a:srgbClr val="00B398"/>
              </a:solidFill>
              <a:ln w="813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"/>
              </a:p>
            </p:txBody>
          </p:sp>
        </p:grpSp>
      </p:grpSp>
      <p:pic>
        <p:nvPicPr>
          <p:cNvPr id="19" name="Picture 31" descr="A black and white logo&#10;&#10;Description automatically generated">
            <a:extLst>
              <a:ext uri="{FF2B5EF4-FFF2-40B4-BE49-F238E27FC236}">
                <a16:creationId xmlns:a16="http://schemas.microsoft.com/office/drawing/2014/main" id="{18855620-D9ED-E0A5-F176-1204885FD9BE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488605" y="2040532"/>
            <a:ext cx="1885012" cy="40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786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3" presetClass="entr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9" grpId="0"/>
      <p:bldP spid="9" grpId="1"/>
      <p:bldP spid="12" grpId="0"/>
      <p:bldP spid="12" grpId="1"/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161B9-2997-4058-D0BB-5B19766BF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ollface | Know Your Meme">
            <a:extLst>
              <a:ext uri="{FF2B5EF4-FFF2-40B4-BE49-F238E27FC236}">
                <a16:creationId xmlns:a16="http://schemas.microsoft.com/office/drawing/2014/main" id="{492643C3-A85A-990D-D9C7-9A754D03B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Microsoft Logo Icon PNG Image for Free">
            <a:extLst>
              <a:ext uri="{FF2B5EF4-FFF2-40B4-BE49-F238E27FC236}">
                <a16:creationId xmlns:a16="http://schemas.microsoft.com/office/drawing/2014/main" id="{114E7289-FC35-C8A7-F4D1-AE8373C50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377" y="195209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14549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626DE7-534E-309B-F424-336B91E9F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097EAD-5E89-EE10-2329-E579141E6C30}"/>
              </a:ext>
            </a:extLst>
          </p:cNvPr>
          <p:cNvSpPr txBox="1"/>
          <p:nvPr/>
        </p:nvSpPr>
        <p:spPr>
          <a:xfrm>
            <a:off x="416339" y="547900"/>
            <a:ext cx="5679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Microsoft Agent Framework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621DC0-574A-1826-9F04-3E30089D0CC8}"/>
              </a:ext>
            </a:extLst>
          </p:cNvPr>
          <p:cNvCxnSpPr>
            <a:cxnSpLocks/>
          </p:cNvCxnSpPr>
          <p:nvPr/>
        </p:nvCxnSpPr>
        <p:spPr>
          <a:xfrm flipH="1">
            <a:off x="886239" y="2175752"/>
            <a:ext cx="476209" cy="0"/>
          </a:xfrm>
          <a:prstGeom prst="line">
            <a:avLst/>
          </a:prstGeom>
          <a:ln w="2857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C85C9B-098C-247B-A2EA-0F522DCCA3F2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4E4858-7560-0A99-BB92-5D1E55EFE646}"/>
              </a:ext>
            </a:extLst>
          </p:cNvPr>
          <p:cNvSpPr txBox="1"/>
          <p:nvPr/>
        </p:nvSpPr>
        <p:spPr>
          <a:xfrm>
            <a:off x="0" y="5739127"/>
            <a:ext cx="1219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https://devblogs.microsoft.com/foundry/introducing-microsoft-agent-framework-the-open-source-engine-for-agentic-ai-apps/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0BB4E68-1634-3740-BDF2-BF3C7969B39F}"/>
              </a:ext>
            </a:extLst>
          </p:cNvPr>
          <p:cNvCxnSpPr/>
          <p:nvPr/>
        </p:nvCxnSpPr>
        <p:spPr>
          <a:xfrm>
            <a:off x="5572432" y="5487797"/>
            <a:ext cx="1047136" cy="0"/>
          </a:xfrm>
          <a:prstGeom prst="line">
            <a:avLst/>
          </a:prstGeom>
          <a:ln w="28575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0FF7FB9-7A0E-16D8-5A15-3843E69C1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705" y="2235445"/>
            <a:ext cx="6744589" cy="2941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cover dir="u"/>
      </p:transition>
    </mc:Choice>
    <mc:Fallback>
      <p:transition spd="slow">
        <p:cover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5C34F3-A14B-41B7-968C-5FAA1EAE38EC}"/>
              </a:ext>
            </a:extLst>
          </p:cNvPr>
          <p:cNvSpPr/>
          <p:nvPr/>
        </p:nvSpPr>
        <p:spPr>
          <a:xfrm>
            <a:off x="8950895" y="5630130"/>
            <a:ext cx="1049391" cy="1049391"/>
          </a:xfrm>
          <a:custGeom>
            <a:avLst/>
            <a:gdLst>
              <a:gd name="connsiteX0" fmla="*/ 750570 w 742950"/>
              <a:gd name="connsiteY0" fmla="*/ 375285 h 742950"/>
              <a:gd name="connsiteX1" fmla="*/ 375285 w 742950"/>
              <a:gd name="connsiteY1" fmla="*/ 750570 h 742950"/>
              <a:gd name="connsiteX2" fmla="*/ 0 w 742950"/>
              <a:gd name="connsiteY2" fmla="*/ 375285 h 742950"/>
              <a:gd name="connsiteX3" fmla="*/ 375285 w 742950"/>
              <a:gd name="connsiteY3" fmla="*/ 0 h 742950"/>
              <a:gd name="connsiteX4" fmla="*/ 750570 w 742950"/>
              <a:gd name="connsiteY4" fmla="*/ 37528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50570" y="375285"/>
                </a:moveTo>
                <a:cubicBezTo>
                  <a:pt x="750570" y="582549"/>
                  <a:pt x="582549" y="750570"/>
                  <a:pt x="375285" y="750570"/>
                </a:cubicBezTo>
                <a:cubicBezTo>
                  <a:pt x="168021" y="750570"/>
                  <a:pt x="0" y="582549"/>
                  <a:pt x="0" y="375285"/>
                </a:cubicBezTo>
                <a:cubicBezTo>
                  <a:pt x="0" y="168021"/>
                  <a:pt x="168021" y="0"/>
                  <a:pt x="375285" y="0"/>
                </a:cubicBezTo>
                <a:cubicBezTo>
                  <a:pt x="582549" y="0"/>
                  <a:pt x="750570" y="168021"/>
                  <a:pt x="750570" y="37528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8F5809F-405B-4AE7-8D91-0B83D6EB630A}"/>
              </a:ext>
            </a:extLst>
          </p:cNvPr>
          <p:cNvSpPr/>
          <p:nvPr/>
        </p:nvSpPr>
        <p:spPr>
          <a:xfrm>
            <a:off x="9866671" y="178479"/>
            <a:ext cx="2287132" cy="2314039"/>
          </a:xfrm>
          <a:custGeom>
            <a:avLst/>
            <a:gdLst>
              <a:gd name="connsiteX0" fmla="*/ 1335288 w 1619250"/>
              <a:gd name="connsiteY0" fmla="*/ 666397 h 1638300"/>
              <a:gd name="connsiteX1" fmla="*/ 1272423 w 1619250"/>
              <a:gd name="connsiteY1" fmla="*/ 528284 h 1638300"/>
              <a:gd name="connsiteX2" fmla="*/ 1140025 w 1619250"/>
              <a:gd name="connsiteY2" fmla="*/ 254917 h 1638300"/>
              <a:gd name="connsiteX3" fmla="*/ 701875 w 1619250"/>
              <a:gd name="connsiteY3" fmla="*/ 21554 h 1638300"/>
              <a:gd name="connsiteX4" fmla="*/ 476133 w 1619250"/>
              <a:gd name="connsiteY4" fmla="*/ 387314 h 1638300"/>
              <a:gd name="connsiteX5" fmla="*/ 168475 w 1619250"/>
              <a:gd name="connsiteY5" fmla="*/ 564479 h 1638300"/>
              <a:gd name="connsiteX6" fmla="*/ 401838 w 1619250"/>
              <a:gd name="connsiteY6" fmla="*/ 1645567 h 1638300"/>
              <a:gd name="connsiteX7" fmla="*/ 789505 w 1619250"/>
              <a:gd name="connsiteY7" fmla="*/ 1379819 h 1638300"/>
              <a:gd name="connsiteX8" fmla="*/ 895233 w 1619250"/>
              <a:gd name="connsiteY8" fmla="*/ 1368389 h 1638300"/>
              <a:gd name="connsiteX9" fmla="*/ 1183840 w 1619250"/>
              <a:gd name="connsiteY9" fmla="*/ 1526504 h 1638300"/>
              <a:gd name="connsiteX10" fmla="*/ 1626753 w 1619250"/>
              <a:gd name="connsiteY10" fmla="*/ 1083592 h 1638300"/>
              <a:gd name="connsiteX11" fmla="*/ 1335288 w 1619250"/>
              <a:gd name="connsiteY11" fmla="*/ 666397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9250" h="1638300">
                <a:moveTo>
                  <a:pt x="1335288" y="666397"/>
                </a:moveTo>
                <a:cubicBezTo>
                  <a:pt x="1300045" y="627344"/>
                  <a:pt x="1274328" y="586387"/>
                  <a:pt x="1272423" y="528284"/>
                </a:cubicBezTo>
                <a:cubicBezTo>
                  <a:pt x="1269565" y="468277"/>
                  <a:pt x="1155265" y="313019"/>
                  <a:pt x="1140025" y="254917"/>
                </a:cubicBezTo>
                <a:cubicBezTo>
                  <a:pt x="1115260" y="157762"/>
                  <a:pt x="946668" y="-70838"/>
                  <a:pt x="701875" y="21554"/>
                </a:cubicBezTo>
                <a:cubicBezTo>
                  <a:pt x="446605" y="118709"/>
                  <a:pt x="514233" y="340642"/>
                  <a:pt x="476133" y="387314"/>
                </a:cubicBezTo>
                <a:cubicBezTo>
                  <a:pt x="383740" y="497804"/>
                  <a:pt x="290395" y="407317"/>
                  <a:pt x="168475" y="564479"/>
                </a:cubicBezTo>
                <a:cubicBezTo>
                  <a:pt x="-168710" y="997867"/>
                  <a:pt x="47508" y="1647472"/>
                  <a:pt x="401838" y="1645567"/>
                </a:cubicBezTo>
                <a:cubicBezTo>
                  <a:pt x="635200" y="1644614"/>
                  <a:pt x="613293" y="1376962"/>
                  <a:pt x="789505" y="1379819"/>
                </a:cubicBezTo>
                <a:cubicBezTo>
                  <a:pt x="821890" y="1380772"/>
                  <a:pt x="867610" y="1355054"/>
                  <a:pt x="895233" y="1368389"/>
                </a:cubicBezTo>
                <a:cubicBezTo>
                  <a:pt x="975243" y="1444589"/>
                  <a:pt x="1065730" y="1513169"/>
                  <a:pt x="1183840" y="1526504"/>
                </a:cubicBezTo>
                <a:cubicBezTo>
                  <a:pt x="1447683" y="1554127"/>
                  <a:pt x="1626753" y="1328384"/>
                  <a:pt x="1626753" y="1083592"/>
                </a:cubicBezTo>
                <a:cubicBezTo>
                  <a:pt x="1627705" y="892139"/>
                  <a:pt x="1505785" y="728309"/>
                  <a:pt x="1335288" y="66639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F4402FF-60BC-498D-B61C-BE3E21C6913D}"/>
              </a:ext>
            </a:extLst>
          </p:cNvPr>
          <p:cNvSpPr/>
          <p:nvPr/>
        </p:nvSpPr>
        <p:spPr>
          <a:xfrm>
            <a:off x="-549064" y="-401540"/>
            <a:ext cx="3623309" cy="3213716"/>
          </a:xfrm>
          <a:custGeom>
            <a:avLst/>
            <a:gdLst>
              <a:gd name="connsiteX0" fmla="*/ 3073561 w 3286125"/>
              <a:gd name="connsiteY0" fmla="*/ 820213 h 2914650"/>
              <a:gd name="connsiteX1" fmla="*/ 2291559 w 3286125"/>
              <a:gd name="connsiteY1" fmla="*/ 202041 h 2914650"/>
              <a:gd name="connsiteX2" fmla="*/ 1554324 w 3286125"/>
              <a:gd name="connsiteY2" fmla="*/ 3921 h 2914650"/>
              <a:gd name="connsiteX3" fmla="*/ 899956 w 3286125"/>
              <a:gd name="connsiteY3" fmla="*/ 288718 h 2914650"/>
              <a:gd name="connsiteX4" fmla="*/ 297024 w 3286125"/>
              <a:gd name="connsiteY4" fmla="*/ 710676 h 2914650"/>
              <a:gd name="connsiteX5" fmla="*/ 83664 w 3286125"/>
              <a:gd name="connsiteY5" fmla="*/ 946896 h 2914650"/>
              <a:gd name="connsiteX6" fmla="*/ 71281 w 3286125"/>
              <a:gd name="connsiteY6" fmla="*/ 1694608 h 2914650"/>
              <a:gd name="connsiteX7" fmla="*/ 701836 w 3286125"/>
              <a:gd name="connsiteY7" fmla="*/ 2654728 h 2914650"/>
              <a:gd name="connsiteX8" fmla="*/ 1801021 w 3286125"/>
              <a:gd name="connsiteY8" fmla="*/ 2869041 h 2914650"/>
              <a:gd name="connsiteX9" fmla="*/ 3018316 w 3286125"/>
              <a:gd name="connsiteY9" fmla="*/ 1900348 h 2914650"/>
              <a:gd name="connsiteX10" fmla="*/ 3237391 w 3286125"/>
              <a:gd name="connsiteY10" fmla="*/ 1769856 h 2914650"/>
              <a:gd name="connsiteX11" fmla="*/ 3073561 w 3286125"/>
              <a:gd name="connsiteY11" fmla="*/ 820213 h 291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86125" h="2914650">
                <a:moveTo>
                  <a:pt x="3073561" y="820213"/>
                </a:moveTo>
                <a:cubicBezTo>
                  <a:pt x="2877346" y="547798"/>
                  <a:pt x="2588739" y="357298"/>
                  <a:pt x="2291559" y="202041"/>
                </a:cubicBezTo>
                <a:cubicBezTo>
                  <a:pt x="2062959" y="82978"/>
                  <a:pt x="1811499" y="-21797"/>
                  <a:pt x="1554324" y="3921"/>
                </a:cubicBezTo>
                <a:cubicBezTo>
                  <a:pt x="1315246" y="27733"/>
                  <a:pt x="1102839" y="160131"/>
                  <a:pt x="899956" y="288718"/>
                </a:cubicBezTo>
                <a:cubicBezTo>
                  <a:pt x="692311" y="420163"/>
                  <a:pt x="484666" y="552561"/>
                  <a:pt x="297024" y="710676"/>
                </a:cubicBezTo>
                <a:cubicBezTo>
                  <a:pt x="215109" y="779256"/>
                  <a:pt x="137004" y="854503"/>
                  <a:pt x="83664" y="946896"/>
                </a:cubicBezTo>
                <a:cubicBezTo>
                  <a:pt x="-44924" y="1168828"/>
                  <a:pt x="-5871" y="1449816"/>
                  <a:pt x="71281" y="1694608"/>
                </a:cubicBezTo>
                <a:cubicBezTo>
                  <a:pt x="188439" y="2065131"/>
                  <a:pt x="392274" y="2418508"/>
                  <a:pt x="701836" y="2654728"/>
                </a:cubicBezTo>
                <a:cubicBezTo>
                  <a:pt x="1010446" y="2890948"/>
                  <a:pt x="1433356" y="2995723"/>
                  <a:pt x="1801021" y="2869041"/>
                </a:cubicBezTo>
                <a:cubicBezTo>
                  <a:pt x="2295369" y="2700448"/>
                  <a:pt x="2579214" y="2183241"/>
                  <a:pt x="3018316" y="1900348"/>
                </a:cubicBezTo>
                <a:lnTo>
                  <a:pt x="3237391" y="1769856"/>
                </a:lnTo>
                <a:cubicBezTo>
                  <a:pt x="3359311" y="1458388"/>
                  <a:pt x="3269776" y="1091676"/>
                  <a:pt x="3073561" y="8202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D94851-BA8E-46BF-9011-A11365B097BA}"/>
              </a:ext>
            </a:extLst>
          </p:cNvPr>
          <p:cNvSpPr txBox="1"/>
          <p:nvPr/>
        </p:nvSpPr>
        <p:spPr>
          <a:xfrm>
            <a:off x="2325329" y="2351987"/>
            <a:ext cx="7541342" cy="2291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Many customers are already using </a:t>
            </a:r>
            <a:r>
              <a:rPr lang="en-US" sz="2800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Semantic Kernel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or </a:t>
            </a:r>
            <a:r>
              <a:rPr lang="en-US" sz="2000" err="1">
                <a:latin typeface="Segoe UI" panose="020B0502040204020203" pitchFamily="34" charset="0"/>
                <a:cs typeface="Segoe UI" panose="020B0502040204020203" pitchFamily="34" charset="0"/>
              </a:rPr>
              <a:t>AutoGen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in production today. </a:t>
            </a:r>
            <a:r>
              <a:rPr lang="en-US" sz="32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Both projects will remain supported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but most investment is now focused on Microsoft Agent Framework.</a:t>
            </a:r>
            <a:endParaRPr lang="en-GB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D0989E1-E5CE-47AF-95E7-7F4CCA6CD268}"/>
              </a:ext>
            </a:extLst>
          </p:cNvPr>
          <p:cNvSpPr/>
          <p:nvPr/>
        </p:nvSpPr>
        <p:spPr>
          <a:xfrm>
            <a:off x="5913029" y="1628934"/>
            <a:ext cx="365943" cy="317622"/>
          </a:xfrm>
          <a:custGeom>
            <a:avLst/>
            <a:gdLst/>
            <a:ahLst/>
            <a:cxnLst/>
            <a:rect l="l" t="t" r="r" b="b"/>
            <a:pathLst>
              <a:path w="153074" h="132861">
                <a:moveTo>
                  <a:pt x="138531" y="0"/>
                </a:moveTo>
                <a:lnTo>
                  <a:pt x="153074" y="18179"/>
                </a:lnTo>
                <a:cubicBezTo>
                  <a:pt x="128424" y="39074"/>
                  <a:pt x="115771" y="55939"/>
                  <a:pt x="115113" y="68772"/>
                </a:cubicBezTo>
                <a:cubicBezTo>
                  <a:pt x="134011" y="73227"/>
                  <a:pt x="143461" y="83950"/>
                  <a:pt x="143461" y="100940"/>
                </a:cubicBezTo>
                <a:cubicBezTo>
                  <a:pt x="143461" y="110178"/>
                  <a:pt x="140338" y="117808"/>
                  <a:pt x="134094" y="123829"/>
                </a:cubicBezTo>
                <a:cubicBezTo>
                  <a:pt x="127849" y="129851"/>
                  <a:pt x="120454" y="132861"/>
                  <a:pt x="111909" y="132861"/>
                </a:cubicBezTo>
                <a:cubicBezTo>
                  <a:pt x="102049" y="132861"/>
                  <a:pt x="94161" y="129157"/>
                  <a:pt x="88245" y="121748"/>
                </a:cubicBezTo>
                <a:cubicBezTo>
                  <a:pt x="82329" y="114339"/>
                  <a:pt x="79371" y="105201"/>
                  <a:pt x="79371" y="94335"/>
                </a:cubicBezTo>
                <a:cubicBezTo>
                  <a:pt x="79371" y="62726"/>
                  <a:pt x="99091" y="31281"/>
                  <a:pt x="138531" y="0"/>
                </a:cubicBezTo>
                <a:close/>
                <a:moveTo>
                  <a:pt x="59159" y="0"/>
                </a:moveTo>
                <a:lnTo>
                  <a:pt x="73456" y="18179"/>
                </a:lnTo>
                <a:cubicBezTo>
                  <a:pt x="48970" y="39074"/>
                  <a:pt x="36399" y="55939"/>
                  <a:pt x="35742" y="68772"/>
                </a:cubicBezTo>
                <a:cubicBezTo>
                  <a:pt x="54640" y="73227"/>
                  <a:pt x="64089" y="83950"/>
                  <a:pt x="64089" y="100940"/>
                </a:cubicBezTo>
                <a:cubicBezTo>
                  <a:pt x="64089" y="110178"/>
                  <a:pt x="60937" y="117808"/>
                  <a:pt x="54635" y="123829"/>
                </a:cubicBezTo>
                <a:cubicBezTo>
                  <a:pt x="48333" y="129851"/>
                  <a:pt x="40926" y="132861"/>
                  <a:pt x="32414" y="132861"/>
                </a:cubicBezTo>
                <a:cubicBezTo>
                  <a:pt x="23083" y="132861"/>
                  <a:pt x="15348" y="129239"/>
                  <a:pt x="9209" y="121996"/>
                </a:cubicBezTo>
                <a:cubicBezTo>
                  <a:pt x="3069" y="114753"/>
                  <a:pt x="0" y="105532"/>
                  <a:pt x="0" y="94335"/>
                </a:cubicBezTo>
                <a:cubicBezTo>
                  <a:pt x="0" y="61574"/>
                  <a:pt x="19719" y="30129"/>
                  <a:pt x="59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F2F2033-F32C-49CC-B60F-FF360886EA3F}"/>
              </a:ext>
            </a:extLst>
          </p:cNvPr>
          <p:cNvCxnSpPr/>
          <p:nvPr/>
        </p:nvCxnSpPr>
        <p:spPr>
          <a:xfrm>
            <a:off x="5572432" y="5194901"/>
            <a:ext cx="1047136" cy="0"/>
          </a:xfrm>
          <a:prstGeom prst="line">
            <a:avLst/>
          </a:prstGeom>
          <a:ln w="28575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21390EC-F3A4-40C5-9D7D-A5770FF40C69}"/>
              </a:ext>
            </a:extLst>
          </p:cNvPr>
          <p:cNvSpPr txBox="1"/>
          <p:nvPr/>
        </p:nvSpPr>
        <p:spPr>
          <a:xfrm>
            <a:off x="0" y="5304925"/>
            <a:ext cx="1215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https://devblogs.microsoft.com/foundry/introducing-microsoft-agent-framework-the-open-source-engine-for-agentic-ai-apps/</a:t>
            </a:r>
          </a:p>
        </p:txBody>
      </p:sp>
    </p:spTree>
    <p:extLst>
      <p:ext uri="{BB962C8B-B14F-4D97-AF65-F5344CB8AC3E}">
        <p14:creationId xmlns:p14="http://schemas.microsoft.com/office/powerpoint/2010/main" val="209354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cover/>
      </p:transition>
    </mc:Choice>
    <mc:Fallback>
      <p:transition spd="slow">
        <p:cover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717E9-60D2-96A6-191C-1B91C8A77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8CDA30-94E6-46E3-A7AC-22FE8DDD03D4}"/>
              </a:ext>
            </a:extLst>
          </p:cNvPr>
          <p:cNvSpPr/>
          <p:nvPr/>
        </p:nvSpPr>
        <p:spPr>
          <a:xfrm>
            <a:off x="8950895" y="5630130"/>
            <a:ext cx="1049391" cy="1049391"/>
          </a:xfrm>
          <a:custGeom>
            <a:avLst/>
            <a:gdLst>
              <a:gd name="connsiteX0" fmla="*/ 750570 w 742950"/>
              <a:gd name="connsiteY0" fmla="*/ 375285 h 742950"/>
              <a:gd name="connsiteX1" fmla="*/ 375285 w 742950"/>
              <a:gd name="connsiteY1" fmla="*/ 750570 h 742950"/>
              <a:gd name="connsiteX2" fmla="*/ 0 w 742950"/>
              <a:gd name="connsiteY2" fmla="*/ 375285 h 742950"/>
              <a:gd name="connsiteX3" fmla="*/ 375285 w 742950"/>
              <a:gd name="connsiteY3" fmla="*/ 0 h 742950"/>
              <a:gd name="connsiteX4" fmla="*/ 750570 w 742950"/>
              <a:gd name="connsiteY4" fmla="*/ 37528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50570" y="375285"/>
                </a:moveTo>
                <a:cubicBezTo>
                  <a:pt x="750570" y="582549"/>
                  <a:pt x="582549" y="750570"/>
                  <a:pt x="375285" y="750570"/>
                </a:cubicBezTo>
                <a:cubicBezTo>
                  <a:pt x="168021" y="750570"/>
                  <a:pt x="0" y="582549"/>
                  <a:pt x="0" y="375285"/>
                </a:cubicBezTo>
                <a:cubicBezTo>
                  <a:pt x="0" y="168021"/>
                  <a:pt x="168021" y="0"/>
                  <a:pt x="375285" y="0"/>
                </a:cubicBezTo>
                <a:cubicBezTo>
                  <a:pt x="582549" y="0"/>
                  <a:pt x="750570" y="168021"/>
                  <a:pt x="750570" y="37528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7B4BB24-96C6-C2B9-1F8B-C2B8A5D71AE6}"/>
              </a:ext>
            </a:extLst>
          </p:cNvPr>
          <p:cNvSpPr/>
          <p:nvPr/>
        </p:nvSpPr>
        <p:spPr>
          <a:xfrm>
            <a:off x="9866671" y="178479"/>
            <a:ext cx="2287132" cy="2314039"/>
          </a:xfrm>
          <a:custGeom>
            <a:avLst/>
            <a:gdLst>
              <a:gd name="connsiteX0" fmla="*/ 1335288 w 1619250"/>
              <a:gd name="connsiteY0" fmla="*/ 666397 h 1638300"/>
              <a:gd name="connsiteX1" fmla="*/ 1272423 w 1619250"/>
              <a:gd name="connsiteY1" fmla="*/ 528284 h 1638300"/>
              <a:gd name="connsiteX2" fmla="*/ 1140025 w 1619250"/>
              <a:gd name="connsiteY2" fmla="*/ 254917 h 1638300"/>
              <a:gd name="connsiteX3" fmla="*/ 701875 w 1619250"/>
              <a:gd name="connsiteY3" fmla="*/ 21554 h 1638300"/>
              <a:gd name="connsiteX4" fmla="*/ 476133 w 1619250"/>
              <a:gd name="connsiteY4" fmla="*/ 387314 h 1638300"/>
              <a:gd name="connsiteX5" fmla="*/ 168475 w 1619250"/>
              <a:gd name="connsiteY5" fmla="*/ 564479 h 1638300"/>
              <a:gd name="connsiteX6" fmla="*/ 401838 w 1619250"/>
              <a:gd name="connsiteY6" fmla="*/ 1645567 h 1638300"/>
              <a:gd name="connsiteX7" fmla="*/ 789505 w 1619250"/>
              <a:gd name="connsiteY7" fmla="*/ 1379819 h 1638300"/>
              <a:gd name="connsiteX8" fmla="*/ 895233 w 1619250"/>
              <a:gd name="connsiteY8" fmla="*/ 1368389 h 1638300"/>
              <a:gd name="connsiteX9" fmla="*/ 1183840 w 1619250"/>
              <a:gd name="connsiteY9" fmla="*/ 1526504 h 1638300"/>
              <a:gd name="connsiteX10" fmla="*/ 1626753 w 1619250"/>
              <a:gd name="connsiteY10" fmla="*/ 1083592 h 1638300"/>
              <a:gd name="connsiteX11" fmla="*/ 1335288 w 1619250"/>
              <a:gd name="connsiteY11" fmla="*/ 666397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9250" h="1638300">
                <a:moveTo>
                  <a:pt x="1335288" y="666397"/>
                </a:moveTo>
                <a:cubicBezTo>
                  <a:pt x="1300045" y="627344"/>
                  <a:pt x="1274328" y="586387"/>
                  <a:pt x="1272423" y="528284"/>
                </a:cubicBezTo>
                <a:cubicBezTo>
                  <a:pt x="1269565" y="468277"/>
                  <a:pt x="1155265" y="313019"/>
                  <a:pt x="1140025" y="254917"/>
                </a:cubicBezTo>
                <a:cubicBezTo>
                  <a:pt x="1115260" y="157762"/>
                  <a:pt x="946668" y="-70838"/>
                  <a:pt x="701875" y="21554"/>
                </a:cubicBezTo>
                <a:cubicBezTo>
                  <a:pt x="446605" y="118709"/>
                  <a:pt x="514233" y="340642"/>
                  <a:pt x="476133" y="387314"/>
                </a:cubicBezTo>
                <a:cubicBezTo>
                  <a:pt x="383740" y="497804"/>
                  <a:pt x="290395" y="407317"/>
                  <a:pt x="168475" y="564479"/>
                </a:cubicBezTo>
                <a:cubicBezTo>
                  <a:pt x="-168710" y="997867"/>
                  <a:pt x="47508" y="1647472"/>
                  <a:pt x="401838" y="1645567"/>
                </a:cubicBezTo>
                <a:cubicBezTo>
                  <a:pt x="635200" y="1644614"/>
                  <a:pt x="613293" y="1376962"/>
                  <a:pt x="789505" y="1379819"/>
                </a:cubicBezTo>
                <a:cubicBezTo>
                  <a:pt x="821890" y="1380772"/>
                  <a:pt x="867610" y="1355054"/>
                  <a:pt x="895233" y="1368389"/>
                </a:cubicBezTo>
                <a:cubicBezTo>
                  <a:pt x="975243" y="1444589"/>
                  <a:pt x="1065730" y="1513169"/>
                  <a:pt x="1183840" y="1526504"/>
                </a:cubicBezTo>
                <a:cubicBezTo>
                  <a:pt x="1447683" y="1554127"/>
                  <a:pt x="1626753" y="1328384"/>
                  <a:pt x="1626753" y="1083592"/>
                </a:cubicBezTo>
                <a:cubicBezTo>
                  <a:pt x="1627705" y="892139"/>
                  <a:pt x="1505785" y="728309"/>
                  <a:pt x="1335288" y="66639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1C548BD-873F-61AF-9C60-934C97909A15}"/>
              </a:ext>
            </a:extLst>
          </p:cNvPr>
          <p:cNvSpPr/>
          <p:nvPr/>
        </p:nvSpPr>
        <p:spPr>
          <a:xfrm>
            <a:off x="-549064" y="-401540"/>
            <a:ext cx="3623309" cy="3213716"/>
          </a:xfrm>
          <a:custGeom>
            <a:avLst/>
            <a:gdLst>
              <a:gd name="connsiteX0" fmla="*/ 3073561 w 3286125"/>
              <a:gd name="connsiteY0" fmla="*/ 820213 h 2914650"/>
              <a:gd name="connsiteX1" fmla="*/ 2291559 w 3286125"/>
              <a:gd name="connsiteY1" fmla="*/ 202041 h 2914650"/>
              <a:gd name="connsiteX2" fmla="*/ 1554324 w 3286125"/>
              <a:gd name="connsiteY2" fmla="*/ 3921 h 2914650"/>
              <a:gd name="connsiteX3" fmla="*/ 899956 w 3286125"/>
              <a:gd name="connsiteY3" fmla="*/ 288718 h 2914650"/>
              <a:gd name="connsiteX4" fmla="*/ 297024 w 3286125"/>
              <a:gd name="connsiteY4" fmla="*/ 710676 h 2914650"/>
              <a:gd name="connsiteX5" fmla="*/ 83664 w 3286125"/>
              <a:gd name="connsiteY5" fmla="*/ 946896 h 2914650"/>
              <a:gd name="connsiteX6" fmla="*/ 71281 w 3286125"/>
              <a:gd name="connsiteY6" fmla="*/ 1694608 h 2914650"/>
              <a:gd name="connsiteX7" fmla="*/ 701836 w 3286125"/>
              <a:gd name="connsiteY7" fmla="*/ 2654728 h 2914650"/>
              <a:gd name="connsiteX8" fmla="*/ 1801021 w 3286125"/>
              <a:gd name="connsiteY8" fmla="*/ 2869041 h 2914650"/>
              <a:gd name="connsiteX9" fmla="*/ 3018316 w 3286125"/>
              <a:gd name="connsiteY9" fmla="*/ 1900348 h 2914650"/>
              <a:gd name="connsiteX10" fmla="*/ 3237391 w 3286125"/>
              <a:gd name="connsiteY10" fmla="*/ 1769856 h 2914650"/>
              <a:gd name="connsiteX11" fmla="*/ 3073561 w 3286125"/>
              <a:gd name="connsiteY11" fmla="*/ 820213 h 291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86125" h="2914650">
                <a:moveTo>
                  <a:pt x="3073561" y="820213"/>
                </a:moveTo>
                <a:cubicBezTo>
                  <a:pt x="2877346" y="547798"/>
                  <a:pt x="2588739" y="357298"/>
                  <a:pt x="2291559" y="202041"/>
                </a:cubicBezTo>
                <a:cubicBezTo>
                  <a:pt x="2062959" y="82978"/>
                  <a:pt x="1811499" y="-21797"/>
                  <a:pt x="1554324" y="3921"/>
                </a:cubicBezTo>
                <a:cubicBezTo>
                  <a:pt x="1315246" y="27733"/>
                  <a:pt x="1102839" y="160131"/>
                  <a:pt x="899956" y="288718"/>
                </a:cubicBezTo>
                <a:cubicBezTo>
                  <a:pt x="692311" y="420163"/>
                  <a:pt x="484666" y="552561"/>
                  <a:pt x="297024" y="710676"/>
                </a:cubicBezTo>
                <a:cubicBezTo>
                  <a:pt x="215109" y="779256"/>
                  <a:pt x="137004" y="854503"/>
                  <a:pt x="83664" y="946896"/>
                </a:cubicBezTo>
                <a:cubicBezTo>
                  <a:pt x="-44924" y="1168828"/>
                  <a:pt x="-5871" y="1449816"/>
                  <a:pt x="71281" y="1694608"/>
                </a:cubicBezTo>
                <a:cubicBezTo>
                  <a:pt x="188439" y="2065131"/>
                  <a:pt x="392274" y="2418508"/>
                  <a:pt x="701836" y="2654728"/>
                </a:cubicBezTo>
                <a:cubicBezTo>
                  <a:pt x="1010446" y="2890948"/>
                  <a:pt x="1433356" y="2995723"/>
                  <a:pt x="1801021" y="2869041"/>
                </a:cubicBezTo>
                <a:cubicBezTo>
                  <a:pt x="2295369" y="2700448"/>
                  <a:pt x="2579214" y="2183241"/>
                  <a:pt x="3018316" y="1900348"/>
                </a:cubicBezTo>
                <a:lnTo>
                  <a:pt x="3237391" y="1769856"/>
                </a:lnTo>
                <a:cubicBezTo>
                  <a:pt x="3359311" y="1458388"/>
                  <a:pt x="3269776" y="1091676"/>
                  <a:pt x="3073561" y="8202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2CC138-EBE4-7AEB-C17B-D79A990D1BAF}"/>
              </a:ext>
            </a:extLst>
          </p:cNvPr>
          <p:cNvSpPr txBox="1"/>
          <p:nvPr/>
        </p:nvSpPr>
        <p:spPr>
          <a:xfrm>
            <a:off x="2325329" y="2351987"/>
            <a:ext cx="7541342" cy="2210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800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Semantic Kernel</a:t>
            </a:r>
            <a:r>
              <a:rPr lang="en-US" sz="2000">
                <a:latin typeface="Segoe UI" panose="020B0502040204020203" pitchFamily="34" charset="0"/>
                <a:cs typeface="Segoe UI" panose="020B0502040204020203" pitchFamily="34" charset="0"/>
              </a:rPr>
              <a:t> is a lightweight, open-source development kit that lets you easily build AI agents and integrate the latest AI models into your C#, Python, or Java codebase. It serves as an efficient middleware that enables rapid delivery of enterprise-grade solutions.</a:t>
            </a:r>
            <a:endParaRPr lang="en-GB" sz="24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0D5E986-1172-66A8-AE6F-B00090DB6E71}"/>
              </a:ext>
            </a:extLst>
          </p:cNvPr>
          <p:cNvSpPr/>
          <p:nvPr/>
        </p:nvSpPr>
        <p:spPr>
          <a:xfrm>
            <a:off x="5913029" y="1628934"/>
            <a:ext cx="365943" cy="317622"/>
          </a:xfrm>
          <a:custGeom>
            <a:avLst/>
            <a:gdLst/>
            <a:ahLst/>
            <a:cxnLst/>
            <a:rect l="l" t="t" r="r" b="b"/>
            <a:pathLst>
              <a:path w="153074" h="132861">
                <a:moveTo>
                  <a:pt x="138531" y="0"/>
                </a:moveTo>
                <a:lnTo>
                  <a:pt x="153074" y="18179"/>
                </a:lnTo>
                <a:cubicBezTo>
                  <a:pt x="128424" y="39074"/>
                  <a:pt x="115771" y="55939"/>
                  <a:pt x="115113" y="68772"/>
                </a:cubicBezTo>
                <a:cubicBezTo>
                  <a:pt x="134011" y="73227"/>
                  <a:pt x="143461" y="83950"/>
                  <a:pt x="143461" y="100940"/>
                </a:cubicBezTo>
                <a:cubicBezTo>
                  <a:pt x="143461" y="110178"/>
                  <a:pt x="140338" y="117808"/>
                  <a:pt x="134094" y="123829"/>
                </a:cubicBezTo>
                <a:cubicBezTo>
                  <a:pt x="127849" y="129851"/>
                  <a:pt x="120454" y="132861"/>
                  <a:pt x="111909" y="132861"/>
                </a:cubicBezTo>
                <a:cubicBezTo>
                  <a:pt x="102049" y="132861"/>
                  <a:pt x="94161" y="129157"/>
                  <a:pt x="88245" y="121748"/>
                </a:cubicBezTo>
                <a:cubicBezTo>
                  <a:pt x="82329" y="114339"/>
                  <a:pt x="79371" y="105201"/>
                  <a:pt x="79371" y="94335"/>
                </a:cubicBezTo>
                <a:cubicBezTo>
                  <a:pt x="79371" y="62726"/>
                  <a:pt x="99091" y="31281"/>
                  <a:pt x="138531" y="0"/>
                </a:cubicBezTo>
                <a:close/>
                <a:moveTo>
                  <a:pt x="59159" y="0"/>
                </a:moveTo>
                <a:lnTo>
                  <a:pt x="73456" y="18179"/>
                </a:lnTo>
                <a:cubicBezTo>
                  <a:pt x="48970" y="39074"/>
                  <a:pt x="36399" y="55939"/>
                  <a:pt x="35742" y="68772"/>
                </a:cubicBezTo>
                <a:cubicBezTo>
                  <a:pt x="54640" y="73227"/>
                  <a:pt x="64089" y="83950"/>
                  <a:pt x="64089" y="100940"/>
                </a:cubicBezTo>
                <a:cubicBezTo>
                  <a:pt x="64089" y="110178"/>
                  <a:pt x="60937" y="117808"/>
                  <a:pt x="54635" y="123829"/>
                </a:cubicBezTo>
                <a:cubicBezTo>
                  <a:pt x="48333" y="129851"/>
                  <a:pt x="40926" y="132861"/>
                  <a:pt x="32414" y="132861"/>
                </a:cubicBezTo>
                <a:cubicBezTo>
                  <a:pt x="23083" y="132861"/>
                  <a:pt x="15348" y="129239"/>
                  <a:pt x="9209" y="121996"/>
                </a:cubicBezTo>
                <a:cubicBezTo>
                  <a:pt x="3069" y="114753"/>
                  <a:pt x="0" y="105532"/>
                  <a:pt x="0" y="94335"/>
                </a:cubicBezTo>
                <a:cubicBezTo>
                  <a:pt x="0" y="61574"/>
                  <a:pt x="19719" y="30129"/>
                  <a:pt x="59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4A3EE48-09E2-6854-AD84-CF8CB4DC5741}"/>
              </a:ext>
            </a:extLst>
          </p:cNvPr>
          <p:cNvCxnSpPr/>
          <p:nvPr/>
        </p:nvCxnSpPr>
        <p:spPr>
          <a:xfrm>
            <a:off x="5572432" y="5194901"/>
            <a:ext cx="1047136" cy="0"/>
          </a:xfrm>
          <a:prstGeom prst="line">
            <a:avLst/>
          </a:prstGeom>
          <a:ln w="28575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3D5CE91-7707-A284-9268-13B66350370C}"/>
              </a:ext>
            </a:extLst>
          </p:cNvPr>
          <p:cNvSpPr txBox="1"/>
          <p:nvPr/>
        </p:nvSpPr>
        <p:spPr>
          <a:xfrm>
            <a:off x="0" y="5304925"/>
            <a:ext cx="12153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https://learn.microsoft.com/en-us/semantic-kernel/overview/</a:t>
            </a:r>
          </a:p>
        </p:txBody>
      </p:sp>
    </p:spTree>
    <p:extLst>
      <p:ext uri="{BB962C8B-B14F-4D97-AF65-F5344CB8AC3E}">
        <p14:creationId xmlns:p14="http://schemas.microsoft.com/office/powerpoint/2010/main" val="197421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cover/>
      </p:transition>
    </mc:Choice>
    <mc:Fallback>
      <p:transition spd="slow">
        <p:cover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D583EFF-21A4-91AA-BC43-F574BF3B61C2}"/>
              </a:ext>
            </a:extLst>
          </p:cNvPr>
          <p:cNvGrpSpPr/>
          <p:nvPr/>
        </p:nvGrpSpPr>
        <p:grpSpPr>
          <a:xfrm>
            <a:off x="5022326" y="2400240"/>
            <a:ext cx="1324535" cy="1324535"/>
            <a:chOff x="5069541" y="2716306"/>
            <a:chExt cx="1324535" cy="1324535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0BB5BBC9-CE16-C5CA-5711-71771EA812CA}"/>
                </a:ext>
              </a:extLst>
            </p:cNvPr>
            <p:cNvSpPr/>
            <p:nvPr/>
          </p:nvSpPr>
          <p:spPr>
            <a:xfrm>
              <a:off x="5069541" y="2716306"/>
              <a:ext cx="1324535" cy="1324535"/>
            </a:xfrm>
            <a:prstGeom prst="ellipse">
              <a:avLst/>
            </a:prstGeom>
            <a:solidFill>
              <a:srgbClr val="421F9B"/>
            </a:solidFill>
            <a:ln>
              <a:noFill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Semantic Kernel's new icon and the art of teamwork ...">
              <a:extLst>
                <a:ext uri="{FF2B5EF4-FFF2-40B4-BE49-F238E27FC236}">
                  <a16:creationId xmlns:a16="http://schemas.microsoft.com/office/drawing/2014/main" id="{53F74CE4-BD3A-DFBD-AFB0-A9558FE431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6922" y="3063687"/>
              <a:ext cx="629771" cy="629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4" name="Connector: Curved 23">
            <a:extLst>
              <a:ext uri="{FF2B5EF4-FFF2-40B4-BE49-F238E27FC236}">
                <a16:creationId xmlns:a16="http://schemas.microsoft.com/office/drawing/2014/main" id="{08705CF5-F797-FB2A-D755-68017C58B50F}"/>
              </a:ext>
            </a:extLst>
          </p:cNvPr>
          <p:cNvCxnSpPr>
            <a:cxnSpLocks/>
            <a:stCxn id="2" idx="7"/>
          </p:cNvCxnSpPr>
          <p:nvPr/>
        </p:nvCxnSpPr>
        <p:spPr>
          <a:xfrm rot="5400000" flipH="1" flipV="1">
            <a:off x="5891932" y="1489119"/>
            <a:ext cx="1366050" cy="844140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10F224C8-D64B-D11C-5879-2661153C9A60}"/>
              </a:ext>
            </a:extLst>
          </p:cNvPr>
          <p:cNvCxnSpPr>
            <a:cxnSpLocks/>
            <a:stCxn id="2" idx="1"/>
            <a:endCxn id="28" idx="5"/>
          </p:cNvCxnSpPr>
          <p:nvPr/>
        </p:nvCxnSpPr>
        <p:spPr>
          <a:xfrm rot="16200000" flipV="1">
            <a:off x="4083860" y="1461774"/>
            <a:ext cx="731954" cy="153292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D169DBA5-199E-FE52-CEAF-5A9EB135A8FE}"/>
              </a:ext>
            </a:extLst>
          </p:cNvPr>
          <p:cNvGrpSpPr/>
          <p:nvPr/>
        </p:nvGrpSpPr>
        <p:grpSpPr>
          <a:xfrm>
            <a:off x="2116852" y="287047"/>
            <a:ext cx="2097099" cy="1828240"/>
            <a:chOff x="2419992" y="846302"/>
            <a:chExt cx="2097099" cy="182824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C937DDB-16A8-0FC2-3D86-DEC59116EB47}"/>
                </a:ext>
              </a:extLst>
            </p:cNvPr>
            <p:cNvSpPr/>
            <p:nvPr/>
          </p:nvSpPr>
          <p:spPr>
            <a:xfrm>
              <a:off x="2807171" y="1242172"/>
              <a:ext cx="1381686" cy="13816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Plugins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AD91F0D-B7DF-0932-D0CD-0565B492F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172" y="1120469"/>
              <a:ext cx="400344" cy="400344"/>
            </a:xfrm>
            <a:prstGeom prst="rect">
              <a:avLst/>
            </a:prstGeom>
          </p:spPr>
        </p:pic>
        <p:pic>
          <p:nvPicPr>
            <p:cNvPr id="4124" name="Picture 28" descr="Microsoft Graph API | Drupal.org">
              <a:extLst>
                <a:ext uri="{FF2B5EF4-FFF2-40B4-BE49-F238E27FC236}">
                  <a16:creationId xmlns:a16="http://schemas.microsoft.com/office/drawing/2014/main" id="{5E6FEB2C-1CA5-C0EE-2A1A-4E8721BB2C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233" y="1112300"/>
              <a:ext cx="396000" cy="343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0CDF448-6AA9-616B-62E8-E8CC448BE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3043" y="846302"/>
              <a:ext cx="344557" cy="344557"/>
            </a:xfrm>
            <a:prstGeom prst="rect">
              <a:avLst/>
            </a:prstGeom>
          </p:spPr>
        </p:pic>
        <p:pic>
          <p:nvPicPr>
            <p:cNvPr id="4126" name="Picture 30" descr="Microsoft Dynamics 365 | Logopedia | Fandom">
              <a:extLst>
                <a:ext uri="{FF2B5EF4-FFF2-40B4-BE49-F238E27FC236}">
                  <a16:creationId xmlns:a16="http://schemas.microsoft.com/office/drawing/2014/main" id="{AF610421-5E62-62CF-D6BE-693009AC9B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7614" y="1747297"/>
              <a:ext cx="289477" cy="397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28" name="Picture 32" descr="MCP (Model Context Protocol) Logo Fr... · LobeHub">
              <a:extLst>
                <a:ext uri="{FF2B5EF4-FFF2-40B4-BE49-F238E27FC236}">
                  <a16:creationId xmlns:a16="http://schemas.microsoft.com/office/drawing/2014/main" id="{7B7A2861-2CD4-B9DF-CD34-8FE7F580C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992" y="1761312"/>
              <a:ext cx="343406" cy="343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6" name="Picture 4095">
              <a:extLst>
                <a:ext uri="{FF2B5EF4-FFF2-40B4-BE49-F238E27FC236}">
                  <a16:creationId xmlns:a16="http://schemas.microsoft.com/office/drawing/2014/main" id="{B1C715F9-CFA6-0632-1D93-5F79DE76A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17330" y="2314542"/>
              <a:ext cx="360000" cy="360000"/>
            </a:xfrm>
            <a:prstGeom prst="rect">
              <a:avLst/>
            </a:prstGeom>
          </p:spPr>
        </p:pic>
      </p:grpSp>
      <p:grpSp>
        <p:nvGrpSpPr>
          <p:cNvPr id="4117" name="Group 4116">
            <a:extLst>
              <a:ext uri="{FF2B5EF4-FFF2-40B4-BE49-F238E27FC236}">
                <a16:creationId xmlns:a16="http://schemas.microsoft.com/office/drawing/2014/main" id="{3164F80D-732F-25C3-B2E7-BC9AAA16FD13}"/>
              </a:ext>
            </a:extLst>
          </p:cNvPr>
          <p:cNvGrpSpPr/>
          <p:nvPr/>
        </p:nvGrpSpPr>
        <p:grpSpPr>
          <a:xfrm>
            <a:off x="6997027" y="187154"/>
            <a:ext cx="1705686" cy="2023953"/>
            <a:chOff x="8171964" y="508836"/>
            <a:chExt cx="1705686" cy="2023953"/>
          </a:xfrm>
        </p:grpSpPr>
        <p:pic>
          <p:nvPicPr>
            <p:cNvPr id="4100" name="Picture 4" descr="Logo, google, g icon - Free download on Iconfinder">
              <a:extLst>
                <a:ext uri="{FF2B5EF4-FFF2-40B4-BE49-F238E27FC236}">
                  <a16:creationId xmlns:a16="http://schemas.microsoft.com/office/drawing/2014/main" id="{407625E6-79D1-4960-4E92-2226D3D9A8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6592" y="1868765"/>
              <a:ext cx="502024" cy="502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DE7E64-5550-7A49-66BA-788AEDB86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03156" y="2208789"/>
              <a:ext cx="324000" cy="324000"/>
            </a:xfrm>
            <a:prstGeom prst="rect">
              <a:avLst/>
            </a:prstGeom>
          </p:spPr>
        </p:pic>
        <p:pic>
          <p:nvPicPr>
            <p:cNvPr id="4104" name="Picture 8" descr="Mistral Logo descarga gratuita SVG, ... · LobeHub">
              <a:extLst>
                <a:ext uri="{FF2B5EF4-FFF2-40B4-BE49-F238E27FC236}">
                  <a16:creationId xmlns:a16="http://schemas.microsoft.com/office/drawing/2014/main" id="{798FDBFF-13B8-ED3E-9206-D87CCCD784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7985" y="50883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Azure OpenAI">
              <a:extLst>
                <a:ext uri="{FF2B5EF4-FFF2-40B4-BE49-F238E27FC236}">
                  <a16:creationId xmlns:a16="http://schemas.microsoft.com/office/drawing/2014/main" id="{7B4DEDE0-BD5B-2918-F404-2F89FE79DF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7308" y="1522849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9EF8DAF9-09BC-7AB0-DE5A-BCB1D62DE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295097" y="727248"/>
              <a:ext cx="360000" cy="360000"/>
            </a:xfrm>
            <a:prstGeom prst="rect">
              <a:avLst/>
            </a:prstGeom>
          </p:spPr>
        </p:pic>
        <p:pic>
          <p:nvPicPr>
            <p:cNvPr id="21" name="Picture 20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A242E8A9-8DEA-5824-6031-366A4E33F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3650" y="1106850"/>
              <a:ext cx="324000" cy="324000"/>
            </a:xfrm>
            <a:prstGeom prst="rect">
              <a:avLst/>
            </a:prstGeom>
          </p:spPr>
        </p:pic>
        <p:sp>
          <p:nvSpPr>
            <p:cNvPr id="4097" name="Oval 4096">
              <a:extLst>
                <a:ext uri="{FF2B5EF4-FFF2-40B4-BE49-F238E27FC236}">
                  <a16:creationId xmlns:a16="http://schemas.microsoft.com/office/drawing/2014/main" id="{47C518C7-4E6F-4A8D-2217-179FF5B9EE50}"/>
                </a:ext>
              </a:extLst>
            </p:cNvPr>
            <p:cNvSpPr/>
            <p:nvPr/>
          </p:nvSpPr>
          <p:spPr>
            <a:xfrm>
              <a:off x="8171964" y="859003"/>
              <a:ext cx="1381686" cy="1381686"/>
            </a:xfrm>
            <a:prstGeom prst="ellips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Connectors</a:t>
              </a:r>
            </a:p>
          </p:txBody>
        </p:sp>
      </p:grpSp>
      <p:cxnSp>
        <p:nvCxnSpPr>
          <p:cNvPr id="4107" name="Connector: Curved 4106">
            <a:extLst>
              <a:ext uri="{FF2B5EF4-FFF2-40B4-BE49-F238E27FC236}">
                <a16:creationId xmlns:a16="http://schemas.microsoft.com/office/drawing/2014/main" id="{D619BBB3-806A-4F46-AB4D-70E978D75257}"/>
              </a:ext>
            </a:extLst>
          </p:cNvPr>
          <p:cNvCxnSpPr>
            <a:cxnSpLocks/>
            <a:stCxn id="2" idx="3"/>
            <a:endCxn id="4102" idx="6"/>
          </p:cNvCxnSpPr>
          <p:nvPr/>
        </p:nvCxnSpPr>
        <p:spPr>
          <a:xfrm rot="5400000">
            <a:off x="3736586" y="3928287"/>
            <a:ext cx="1877200" cy="1082229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21" name="Connector: Curved 4120">
            <a:extLst>
              <a:ext uri="{FF2B5EF4-FFF2-40B4-BE49-F238E27FC236}">
                <a16:creationId xmlns:a16="http://schemas.microsoft.com/office/drawing/2014/main" id="{25C8512A-7B9E-A27B-D076-65625817E64B}"/>
              </a:ext>
            </a:extLst>
          </p:cNvPr>
          <p:cNvCxnSpPr>
            <a:cxnSpLocks/>
            <a:stCxn id="2" idx="4"/>
          </p:cNvCxnSpPr>
          <p:nvPr/>
        </p:nvCxnSpPr>
        <p:spPr>
          <a:xfrm rot="16200000" flipH="1">
            <a:off x="5835217" y="3574152"/>
            <a:ext cx="1243089" cy="1544334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25" name="Connector: Curved 4124">
            <a:extLst>
              <a:ext uri="{FF2B5EF4-FFF2-40B4-BE49-F238E27FC236}">
                <a16:creationId xmlns:a16="http://schemas.microsoft.com/office/drawing/2014/main" id="{C24E8A2C-6CA3-B5FA-BCD0-FD6C0A0813FA}"/>
              </a:ext>
            </a:extLst>
          </p:cNvPr>
          <p:cNvCxnSpPr>
            <a:cxnSpLocks/>
            <a:stCxn id="2" idx="5"/>
            <a:endCxn id="4116" idx="2"/>
          </p:cNvCxnSpPr>
          <p:nvPr/>
        </p:nvCxnSpPr>
        <p:spPr>
          <a:xfrm rot="5400000" flipH="1" flipV="1">
            <a:off x="7291261" y="1951822"/>
            <a:ext cx="440605" cy="2717354"/>
          </a:xfrm>
          <a:prstGeom prst="curvedConnector4">
            <a:avLst>
              <a:gd name="adj1" fmla="val -51883"/>
              <a:gd name="adj2" fmla="val 53569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150" name="Group 4149">
            <a:extLst>
              <a:ext uri="{FF2B5EF4-FFF2-40B4-BE49-F238E27FC236}">
                <a16:creationId xmlns:a16="http://schemas.microsoft.com/office/drawing/2014/main" id="{6C354F0A-248A-7346-B691-7EB8C2E5B32A}"/>
              </a:ext>
            </a:extLst>
          </p:cNvPr>
          <p:cNvGrpSpPr/>
          <p:nvPr/>
        </p:nvGrpSpPr>
        <p:grpSpPr>
          <a:xfrm>
            <a:off x="8870241" y="2115287"/>
            <a:ext cx="1868158" cy="1733382"/>
            <a:chOff x="9252335" y="2307457"/>
            <a:chExt cx="1868158" cy="1733382"/>
          </a:xfrm>
        </p:grpSpPr>
        <p:sp>
          <p:nvSpPr>
            <p:cNvPr id="4116" name="Oval 4115">
              <a:extLst>
                <a:ext uri="{FF2B5EF4-FFF2-40B4-BE49-F238E27FC236}">
                  <a16:creationId xmlns:a16="http://schemas.microsoft.com/office/drawing/2014/main" id="{FC58F3FD-E7B0-16C4-F430-7CFB6BD2DD24}"/>
                </a:ext>
              </a:extLst>
            </p:cNvPr>
            <p:cNvSpPr/>
            <p:nvPr/>
          </p:nvSpPr>
          <p:spPr>
            <a:xfrm>
              <a:off x="9252335" y="2591523"/>
              <a:ext cx="1381686" cy="1381686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VectorData</a:t>
              </a:r>
            </a:p>
          </p:txBody>
        </p:sp>
        <p:pic>
          <p:nvPicPr>
            <p:cNvPr id="4135" name="Picture 4134">
              <a:extLst>
                <a:ext uri="{FF2B5EF4-FFF2-40B4-BE49-F238E27FC236}">
                  <a16:creationId xmlns:a16="http://schemas.microsoft.com/office/drawing/2014/main" id="{AE51BE8A-5B0F-CA6C-73C9-9C9B59F5E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81023" y="2307457"/>
              <a:ext cx="432000" cy="432000"/>
            </a:xfrm>
            <a:prstGeom prst="rect">
              <a:avLst/>
            </a:prstGeom>
          </p:spPr>
        </p:pic>
        <p:pic>
          <p:nvPicPr>
            <p:cNvPr id="4136" name="Picture 36">
              <a:extLst>
                <a:ext uri="{FF2B5EF4-FFF2-40B4-BE49-F238E27FC236}">
                  <a16:creationId xmlns:a16="http://schemas.microsoft.com/office/drawing/2014/main" id="{32CC8B5B-41D5-96EC-007D-CFCA32A63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16493" y="2709726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7" name="Picture 38" descr="Redis llano logo - Iconos Social Media y Logos">
              <a:extLst>
                <a:ext uri="{FF2B5EF4-FFF2-40B4-BE49-F238E27FC236}">
                  <a16:creationId xmlns:a16="http://schemas.microsoft.com/office/drawing/2014/main" id="{5A9A79C6-5780-3986-AC50-12E8FB39B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88493" y="324900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39" name="Picture 4138">
              <a:extLst>
                <a:ext uri="{FF2B5EF4-FFF2-40B4-BE49-F238E27FC236}">
                  <a16:creationId xmlns:a16="http://schemas.microsoft.com/office/drawing/2014/main" id="{C9269379-098C-5C3D-5DA0-3AC4692403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472493" y="3608839"/>
              <a:ext cx="432000" cy="432000"/>
            </a:xfrm>
            <a:prstGeom prst="rect">
              <a:avLst/>
            </a:prstGeom>
          </p:spPr>
        </p:pic>
      </p:grpSp>
      <p:grpSp>
        <p:nvGrpSpPr>
          <p:cNvPr id="4152" name="Group 4151">
            <a:extLst>
              <a:ext uri="{FF2B5EF4-FFF2-40B4-BE49-F238E27FC236}">
                <a16:creationId xmlns:a16="http://schemas.microsoft.com/office/drawing/2014/main" id="{4B65C42B-FB77-B298-46A2-A58641F16DD8}"/>
              </a:ext>
            </a:extLst>
          </p:cNvPr>
          <p:cNvGrpSpPr/>
          <p:nvPr/>
        </p:nvGrpSpPr>
        <p:grpSpPr>
          <a:xfrm>
            <a:off x="7228928" y="4277021"/>
            <a:ext cx="1846581" cy="1843351"/>
            <a:chOff x="6468184" y="4393283"/>
            <a:chExt cx="1846581" cy="1843351"/>
          </a:xfrm>
        </p:grpSpPr>
        <p:sp>
          <p:nvSpPr>
            <p:cNvPr id="4115" name="Oval 4114">
              <a:extLst>
                <a:ext uri="{FF2B5EF4-FFF2-40B4-BE49-F238E27FC236}">
                  <a16:creationId xmlns:a16="http://schemas.microsoft.com/office/drawing/2014/main" id="{AF40A2EF-32BC-D8E3-4462-08C4341EBCE2}"/>
                </a:ext>
              </a:extLst>
            </p:cNvPr>
            <p:cNvSpPr/>
            <p:nvPr/>
          </p:nvSpPr>
          <p:spPr>
            <a:xfrm>
              <a:off x="6468184" y="4393283"/>
              <a:ext cx="1381686" cy="138168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/>
                <a:t>Prompts</a:t>
              </a:r>
            </a:p>
          </p:txBody>
        </p:sp>
        <p:pic>
          <p:nvPicPr>
            <p:cNvPr id="4141" name="Picture 4140">
              <a:extLst>
                <a:ext uri="{FF2B5EF4-FFF2-40B4-BE49-F238E27FC236}">
                  <a16:creationId xmlns:a16="http://schemas.microsoft.com/office/drawing/2014/main" id="{74BF195D-6712-9DEC-51E6-6CF49C436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702765" y="4395852"/>
              <a:ext cx="612000" cy="612000"/>
            </a:xfrm>
            <a:prstGeom prst="rect">
              <a:avLst/>
            </a:prstGeom>
          </p:spPr>
        </p:pic>
        <p:pic>
          <p:nvPicPr>
            <p:cNvPr id="4143" name="Picture 4142" descr="A blue circle with a white letter l&#10;&#10;AI-generated content may be incorrect.">
              <a:extLst>
                <a:ext uri="{FF2B5EF4-FFF2-40B4-BE49-F238E27FC236}">
                  <a16:creationId xmlns:a16="http://schemas.microsoft.com/office/drawing/2014/main" id="{CDFDA620-411A-4365-00F8-24187BE05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9870" y="5097457"/>
              <a:ext cx="432000" cy="432000"/>
            </a:xfrm>
            <a:prstGeom prst="rect">
              <a:avLst/>
            </a:prstGeom>
          </p:spPr>
        </p:pic>
        <p:pic>
          <p:nvPicPr>
            <p:cNvPr id="4149" name="Graphic 4148">
              <a:extLst>
                <a:ext uri="{FF2B5EF4-FFF2-40B4-BE49-F238E27FC236}">
                  <a16:creationId xmlns:a16="http://schemas.microsoft.com/office/drawing/2014/main" id="{9D115711-6929-B535-184B-C4A5DEB1A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 r="54463"/>
            <a:stretch>
              <a:fillRect/>
            </a:stretch>
          </p:blipFill>
          <p:spPr>
            <a:xfrm>
              <a:off x="7612765" y="5648022"/>
              <a:ext cx="396000" cy="392906"/>
            </a:xfrm>
            <a:prstGeom prst="rect">
              <a:avLst/>
            </a:prstGeom>
          </p:spPr>
        </p:pic>
        <p:sp>
          <p:nvSpPr>
            <p:cNvPr id="4151" name="TextBox 4150">
              <a:extLst>
                <a:ext uri="{FF2B5EF4-FFF2-40B4-BE49-F238E27FC236}">
                  <a16:creationId xmlns:a16="http://schemas.microsoft.com/office/drawing/2014/main" id="{5BEBE576-3304-B47C-7793-6D0E82ED5168}"/>
                </a:ext>
              </a:extLst>
            </p:cNvPr>
            <p:cNvSpPr txBox="1"/>
            <p:nvPr/>
          </p:nvSpPr>
          <p:spPr>
            <a:xfrm>
              <a:off x="6734739" y="5774969"/>
              <a:ext cx="7008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/>
                <a:t>{{ }}</a:t>
              </a:r>
            </a:p>
          </p:txBody>
        </p:sp>
      </p:grpSp>
      <p:grpSp>
        <p:nvGrpSpPr>
          <p:cNvPr id="4165" name="Group 4164">
            <a:extLst>
              <a:ext uri="{FF2B5EF4-FFF2-40B4-BE49-F238E27FC236}">
                <a16:creationId xmlns:a16="http://schemas.microsoft.com/office/drawing/2014/main" id="{3582C649-D22C-9F1D-BD5D-452CD545F998}"/>
              </a:ext>
            </a:extLst>
          </p:cNvPr>
          <p:cNvGrpSpPr/>
          <p:nvPr/>
        </p:nvGrpSpPr>
        <p:grpSpPr>
          <a:xfrm>
            <a:off x="2314190" y="4522793"/>
            <a:ext cx="1819881" cy="1576051"/>
            <a:chOff x="2065836" y="3859863"/>
            <a:chExt cx="1819881" cy="1576051"/>
          </a:xfrm>
        </p:grpSpPr>
        <p:grpSp>
          <p:nvGrpSpPr>
            <p:cNvPr id="4119" name="Group 4118">
              <a:extLst>
                <a:ext uri="{FF2B5EF4-FFF2-40B4-BE49-F238E27FC236}">
                  <a16:creationId xmlns:a16="http://schemas.microsoft.com/office/drawing/2014/main" id="{CE719AB8-8378-BD0F-E708-829C780EEA67}"/>
                </a:ext>
              </a:extLst>
            </p:cNvPr>
            <p:cNvGrpSpPr/>
            <p:nvPr/>
          </p:nvGrpSpPr>
          <p:grpSpPr>
            <a:xfrm>
              <a:off x="2065836" y="3859863"/>
              <a:ext cx="1819881" cy="1576051"/>
              <a:chOff x="1462657" y="3868075"/>
              <a:chExt cx="1819881" cy="1576051"/>
            </a:xfrm>
          </p:grpSpPr>
          <p:pic>
            <p:nvPicPr>
              <p:cNvPr id="4108" name="Picture 12" descr="Amazon Bedrock">
                <a:extLst>
                  <a:ext uri="{FF2B5EF4-FFF2-40B4-BE49-F238E27FC236}">
                    <a16:creationId xmlns:a16="http://schemas.microsoft.com/office/drawing/2014/main" id="{8CE7A2D5-2511-69F4-2F28-3EC59397BA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84852" y="3868075"/>
                <a:ext cx="432000" cy="432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102" name="Oval 4101">
                <a:extLst>
                  <a:ext uri="{FF2B5EF4-FFF2-40B4-BE49-F238E27FC236}">
                    <a16:creationId xmlns:a16="http://schemas.microsoft.com/office/drawing/2014/main" id="{A8FD9969-48E5-346B-789A-C4755C10E43F}"/>
                  </a:ext>
                </a:extLst>
              </p:cNvPr>
              <p:cNvSpPr/>
              <p:nvPr/>
            </p:nvSpPr>
            <p:spPr>
              <a:xfrm>
                <a:off x="1900852" y="4062440"/>
                <a:ext cx="1381686" cy="1381686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/>
                  <a:t>Agents</a:t>
                </a:r>
              </a:p>
            </p:txBody>
          </p:sp>
          <p:pic>
            <p:nvPicPr>
              <p:cNvPr id="4112" name="Picture 4111" descr="A rainbow colored logo on a black background&#10;&#10;AI-generated content may be incorrect.">
                <a:extLst>
                  <a:ext uri="{FF2B5EF4-FFF2-40B4-BE49-F238E27FC236}">
                    <a16:creationId xmlns:a16="http://schemas.microsoft.com/office/drawing/2014/main" id="{F81370A1-0FAA-A788-2D68-3E7566A387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62657" y="4503852"/>
                <a:ext cx="396000" cy="396000"/>
              </a:xfrm>
              <a:prstGeom prst="rect">
                <a:avLst/>
              </a:prstGeom>
            </p:spPr>
          </p:pic>
          <p:pic>
            <p:nvPicPr>
              <p:cNvPr id="4114" name="Picture 10" descr="Azure OpenAI">
                <a:extLst>
                  <a:ext uri="{FF2B5EF4-FFF2-40B4-BE49-F238E27FC236}">
                    <a16:creationId xmlns:a16="http://schemas.microsoft.com/office/drawing/2014/main" id="{572114AB-8A16-4E04-A050-3C272506478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2852" y="5084126"/>
                <a:ext cx="360000" cy="36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157" name="Picture 4156">
              <a:extLst>
                <a:ext uri="{FF2B5EF4-FFF2-40B4-BE49-F238E27FC236}">
                  <a16:creationId xmlns:a16="http://schemas.microsoft.com/office/drawing/2014/main" id="{EA0C56FC-E7F9-0C9D-97FB-9F1291145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3009903" y="4897175"/>
              <a:ext cx="358739" cy="358739"/>
            </a:xfrm>
            <a:prstGeom prst="rect">
              <a:avLst/>
            </a:prstGeom>
          </p:spPr>
        </p:pic>
      </p:grpSp>
      <p:pic>
        <p:nvPicPr>
          <p:cNvPr id="4159" name="Picture 4158">
            <a:extLst>
              <a:ext uri="{FF2B5EF4-FFF2-40B4-BE49-F238E27FC236}">
                <a16:creationId xmlns:a16="http://schemas.microsoft.com/office/drawing/2014/main" id="{3AE60A9B-9968-5773-F0FB-D4A9E9DDEC3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998782" y="1546392"/>
            <a:ext cx="360000" cy="360000"/>
          </a:xfrm>
          <a:prstGeom prst="rect">
            <a:avLst/>
          </a:prstGeom>
        </p:spPr>
      </p:pic>
      <p:pic>
        <p:nvPicPr>
          <p:cNvPr id="4161" name="Picture 4160">
            <a:extLst>
              <a:ext uri="{FF2B5EF4-FFF2-40B4-BE49-F238E27FC236}">
                <a16:creationId xmlns:a16="http://schemas.microsoft.com/office/drawing/2014/main" id="{C3AF61E1-0415-B72F-54EC-8361794D94D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528284" y="1417394"/>
            <a:ext cx="288000" cy="288000"/>
          </a:xfrm>
          <a:prstGeom prst="rect">
            <a:avLst/>
          </a:prstGeom>
        </p:spPr>
      </p:pic>
      <p:pic>
        <p:nvPicPr>
          <p:cNvPr id="4163" name="Picture 4162">
            <a:extLst>
              <a:ext uri="{FF2B5EF4-FFF2-40B4-BE49-F238E27FC236}">
                <a16:creationId xmlns:a16="http://schemas.microsoft.com/office/drawing/2014/main" id="{AB6F3563-B819-2AF3-4C2A-2EFA14F803AD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381714" y="3236830"/>
            <a:ext cx="358739" cy="358739"/>
          </a:xfrm>
          <a:prstGeom prst="rect">
            <a:avLst/>
          </a:prstGeom>
        </p:spPr>
      </p:pic>
      <p:pic>
        <p:nvPicPr>
          <p:cNvPr id="4164" name="Picture 48">
            <a:extLst>
              <a:ext uri="{FF2B5EF4-FFF2-40B4-BE49-F238E27FC236}">
                <a16:creationId xmlns:a16="http://schemas.microsoft.com/office/drawing/2014/main" id="{A584B62E-C737-1B15-29F2-68A838A8F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452" y="51309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68" name="Oval 4167">
            <a:extLst>
              <a:ext uri="{FF2B5EF4-FFF2-40B4-BE49-F238E27FC236}">
                <a16:creationId xmlns:a16="http://schemas.microsoft.com/office/drawing/2014/main" id="{C1955C90-98FC-76C3-A4B1-1AD805CBFBDD}"/>
              </a:ext>
            </a:extLst>
          </p:cNvPr>
          <p:cNvSpPr/>
          <p:nvPr/>
        </p:nvSpPr>
        <p:spPr>
          <a:xfrm>
            <a:off x="1498589" y="2745940"/>
            <a:ext cx="1324535" cy="1324535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>
                <a:solidFill>
                  <a:schemeClr val="lt1"/>
                </a:solidFill>
              </a:rPr>
              <a:t>Process</a:t>
            </a:r>
          </a:p>
          <a:p>
            <a:pPr algn="ctr"/>
            <a:r>
              <a:rPr lang="en-US" sz="1100" b="1"/>
              <a:t>Framework</a:t>
            </a:r>
            <a:endParaRPr lang="en-US" sz="1100" b="1">
              <a:solidFill>
                <a:schemeClr val="lt1"/>
              </a:solidFill>
            </a:endParaRPr>
          </a:p>
        </p:txBody>
      </p:sp>
      <p:cxnSp>
        <p:nvCxnSpPr>
          <p:cNvPr id="4170" name="Connector: Curved 4169">
            <a:extLst>
              <a:ext uri="{FF2B5EF4-FFF2-40B4-BE49-F238E27FC236}">
                <a16:creationId xmlns:a16="http://schemas.microsoft.com/office/drawing/2014/main" id="{D3BF0CBA-1074-00CD-D33B-193F0182B1FE}"/>
              </a:ext>
            </a:extLst>
          </p:cNvPr>
          <p:cNvCxnSpPr>
            <a:cxnSpLocks/>
            <a:stCxn id="2" idx="2"/>
            <a:endCxn id="4168" idx="6"/>
          </p:cNvCxnSpPr>
          <p:nvPr/>
        </p:nvCxnSpPr>
        <p:spPr>
          <a:xfrm rot="10800000" flipV="1">
            <a:off x="2823124" y="3062508"/>
            <a:ext cx="2199202" cy="3457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4175" name="Picture 4174">
            <a:extLst>
              <a:ext uri="{FF2B5EF4-FFF2-40B4-BE49-F238E27FC236}">
                <a16:creationId xmlns:a16="http://schemas.microsoft.com/office/drawing/2014/main" id="{6F2917FC-A745-0B59-E377-144E761F0A7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017140" y="3632669"/>
            <a:ext cx="273197" cy="2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635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F81177-7641-DC23-0307-2CC9E0F38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072103-D0D1-BFAC-9A43-62A6F0BF1077}"/>
              </a:ext>
            </a:extLst>
          </p:cNvPr>
          <p:cNvSpPr txBox="1"/>
          <p:nvPr/>
        </p:nvSpPr>
        <p:spPr>
          <a:xfrm>
            <a:off x="416339" y="547900"/>
            <a:ext cx="5679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Semantic Kernel demo</a:t>
            </a:r>
          </a:p>
          <a:p>
            <a:r>
              <a:rPr lang="en-GB" sz="4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Solution Architecture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E68022-6E42-A8F0-11A4-8E16B69B56AF}"/>
              </a:ext>
            </a:extLst>
          </p:cNvPr>
          <p:cNvCxnSpPr>
            <a:cxnSpLocks/>
          </p:cNvCxnSpPr>
          <p:nvPr/>
        </p:nvCxnSpPr>
        <p:spPr>
          <a:xfrm flipH="1">
            <a:off x="886239" y="2175752"/>
            <a:ext cx="476209" cy="0"/>
          </a:xfrm>
          <a:prstGeom prst="line">
            <a:avLst/>
          </a:prstGeom>
          <a:ln w="2857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97DE5A-143A-BDD5-31FB-F2E6118B9FBD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E2A9770-2ADA-EB29-0D04-4BC156690CAD}"/>
              </a:ext>
            </a:extLst>
          </p:cNvPr>
          <p:cNvGrpSpPr/>
          <p:nvPr/>
        </p:nvGrpSpPr>
        <p:grpSpPr>
          <a:xfrm>
            <a:off x="2909990" y="2419240"/>
            <a:ext cx="6372021" cy="3161424"/>
            <a:chOff x="704343" y="2655698"/>
            <a:chExt cx="6372021" cy="31614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618D29C-67A7-CFFE-7586-F912CEF76820}"/>
                </a:ext>
              </a:extLst>
            </p:cNvPr>
            <p:cNvGrpSpPr/>
            <p:nvPr/>
          </p:nvGrpSpPr>
          <p:grpSpPr>
            <a:xfrm>
              <a:off x="3171423" y="2655698"/>
              <a:ext cx="1437861" cy="660659"/>
              <a:chOff x="3922643" y="2768341"/>
              <a:chExt cx="1437861" cy="660659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517B51E7-0AB9-F049-AC11-7C1D7F409C67}"/>
                  </a:ext>
                </a:extLst>
              </p:cNvPr>
              <p:cNvSpPr/>
              <p:nvPr/>
            </p:nvSpPr>
            <p:spPr>
              <a:xfrm>
                <a:off x="3922643" y="2768341"/>
                <a:ext cx="1437861" cy="660659"/>
              </a:xfrm>
              <a:prstGeom prst="roundRect">
                <a:avLst/>
              </a:prstGeom>
              <a:solidFill>
                <a:srgbClr val="421F9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Picture 2" descr="Semantic Kernel's new icon and the art of teamwork ...">
                <a:extLst>
                  <a:ext uri="{FF2B5EF4-FFF2-40B4-BE49-F238E27FC236}">
                    <a16:creationId xmlns:a16="http://schemas.microsoft.com/office/drawing/2014/main" id="{AEB90E01-28D2-5DBE-08D1-6C529B6251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22839" y="2879936"/>
                <a:ext cx="437467" cy="4374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96EFBF9A-4BD6-726C-B848-3D65F2588710}"/>
                </a:ext>
              </a:extLst>
            </p:cNvPr>
            <p:cNvGrpSpPr/>
            <p:nvPr/>
          </p:nvGrpSpPr>
          <p:grpSpPr>
            <a:xfrm>
              <a:off x="704343" y="3761441"/>
              <a:ext cx="6372021" cy="2055681"/>
              <a:chOff x="704343" y="3761441"/>
              <a:chExt cx="6372021" cy="2055681"/>
            </a:xfrm>
          </p:grpSpPr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7C28985-A7CE-BBEB-8DC5-EF96261B794A}"/>
                  </a:ext>
                </a:extLst>
              </p:cNvPr>
              <p:cNvSpPr/>
              <p:nvPr/>
            </p:nvSpPr>
            <p:spPr>
              <a:xfrm>
                <a:off x="704343" y="3761441"/>
                <a:ext cx="6372021" cy="1323439"/>
              </a:xfrm>
              <a:prstGeom prst="roundRect">
                <a:avLst>
                  <a:gd name="adj" fmla="val 8656"/>
                </a:avLst>
              </a:prstGeom>
              <a:noFill/>
              <a:ln>
                <a:solidFill>
                  <a:schemeClr val="bg2">
                    <a:lumMod val="9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65B87F-D814-A2E3-0611-E618DD04217F}"/>
                  </a:ext>
                </a:extLst>
              </p:cNvPr>
              <p:cNvSpPr txBox="1"/>
              <p:nvPr/>
            </p:nvSpPr>
            <p:spPr>
              <a:xfrm>
                <a:off x="726791" y="3784753"/>
                <a:ext cx="152854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Plugins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582E442-BB5F-7A87-ECF4-45B259AF6703}"/>
                  </a:ext>
                </a:extLst>
              </p:cNvPr>
              <p:cNvGrpSpPr/>
              <p:nvPr/>
            </p:nvGrpSpPr>
            <p:grpSpPr>
              <a:xfrm>
                <a:off x="852291" y="4202012"/>
                <a:ext cx="6076125" cy="1615110"/>
                <a:chOff x="795031" y="4202012"/>
                <a:chExt cx="6076125" cy="1615110"/>
              </a:xfrm>
            </p:grpSpPr>
            <p:grpSp>
              <p:nvGrpSpPr>
                <p:cNvPr id="39" name="Group 38">
                  <a:extLst>
                    <a:ext uri="{FF2B5EF4-FFF2-40B4-BE49-F238E27FC236}">
                      <a16:creationId xmlns:a16="http://schemas.microsoft.com/office/drawing/2014/main" id="{941D98C8-224B-26B2-1C82-083B7A5240F6}"/>
                    </a:ext>
                  </a:extLst>
                </p:cNvPr>
                <p:cNvGrpSpPr/>
                <p:nvPr/>
              </p:nvGrpSpPr>
              <p:grpSpPr>
                <a:xfrm>
                  <a:off x="795031" y="4202014"/>
                  <a:ext cx="1437861" cy="1567331"/>
                  <a:chOff x="795031" y="4202014"/>
                  <a:chExt cx="1437861" cy="1567331"/>
                </a:xfrm>
              </p:grpSpPr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2FA615C2-8854-7166-52B8-AC1B20831D57}"/>
                      </a:ext>
                    </a:extLst>
                  </p:cNvPr>
                  <p:cNvGrpSpPr/>
                  <p:nvPr/>
                </p:nvGrpSpPr>
                <p:grpSpPr>
                  <a:xfrm>
                    <a:off x="795031" y="4202014"/>
                    <a:ext cx="1437861" cy="660659"/>
                    <a:chOff x="795031" y="4202014"/>
                    <a:chExt cx="1437861" cy="660659"/>
                  </a:xfrm>
                </p:grpSpPr>
                <p:sp>
                  <p:nvSpPr>
                    <p:cNvPr id="14" name="Rectangle: Rounded Corners 13">
                      <a:extLst>
                        <a:ext uri="{FF2B5EF4-FFF2-40B4-BE49-F238E27FC236}">
                          <a16:creationId xmlns:a16="http://schemas.microsoft.com/office/drawing/2014/main" id="{63ACFF6A-EC5A-F755-D80C-A81DB6626A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95031" y="4202014"/>
                      <a:ext cx="1437861" cy="660659"/>
                    </a:xfrm>
                    <a:prstGeom prst="roundRect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b"/>
                    <a:lstStyle/>
                    <a:p>
                      <a:pPr algn="ctr"/>
                      <a:r>
                        <a:rPr lang="en-US" sz="1100" b="1"/>
                        <a:t>Nyra FAQ Agent</a:t>
                      </a:r>
                    </a:p>
                  </p:txBody>
                </p:sp>
                <p:pic>
                  <p:nvPicPr>
                    <p:cNvPr id="13" name="Picture 12">
                      <a:extLst>
                        <a:ext uri="{FF2B5EF4-FFF2-40B4-BE49-F238E27FC236}">
                          <a16:creationId xmlns:a16="http://schemas.microsoft.com/office/drawing/2014/main" id="{64D28C25-F808-8BFB-55B1-A8FF1B8531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354562" y="4266854"/>
                      <a:ext cx="318799" cy="3187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7" name="Graphic 16">
                    <a:extLst>
                      <a:ext uri="{FF2B5EF4-FFF2-40B4-BE49-F238E27FC236}">
                        <a16:creationId xmlns:a16="http://schemas.microsoft.com/office/drawing/2014/main" id="{664E9FD0-94DF-CC0C-41A8-10E1DB85A75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1227" y="5427604"/>
                    <a:ext cx="325468" cy="34174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 39">
                  <a:extLst>
                    <a:ext uri="{FF2B5EF4-FFF2-40B4-BE49-F238E27FC236}">
                      <a16:creationId xmlns:a16="http://schemas.microsoft.com/office/drawing/2014/main" id="{3B1F7BE4-331F-CD7A-A466-26B478DB43E8}"/>
                    </a:ext>
                  </a:extLst>
                </p:cNvPr>
                <p:cNvGrpSpPr/>
                <p:nvPr/>
              </p:nvGrpSpPr>
              <p:grpSpPr>
                <a:xfrm>
                  <a:off x="2339008" y="4202014"/>
                  <a:ext cx="1437861" cy="1584551"/>
                  <a:chOff x="2339008" y="4202014"/>
                  <a:chExt cx="1437861" cy="1584551"/>
                </a:xfrm>
              </p:grpSpPr>
              <p:grpSp>
                <p:nvGrpSpPr>
                  <p:cNvPr id="37" name="Group 36">
                    <a:extLst>
                      <a:ext uri="{FF2B5EF4-FFF2-40B4-BE49-F238E27FC236}">
                        <a16:creationId xmlns:a16="http://schemas.microsoft.com/office/drawing/2014/main" id="{00CBA598-CDB5-057B-FDDE-86168E728A1A}"/>
                      </a:ext>
                    </a:extLst>
                  </p:cNvPr>
                  <p:cNvGrpSpPr/>
                  <p:nvPr/>
                </p:nvGrpSpPr>
                <p:grpSpPr>
                  <a:xfrm>
                    <a:off x="2339008" y="4202014"/>
                    <a:ext cx="1437861" cy="660659"/>
                    <a:chOff x="2339008" y="4202014"/>
                    <a:chExt cx="1437861" cy="660659"/>
                  </a:xfrm>
                </p:grpSpPr>
                <p:sp>
                  <p:nvSpPr>
                    <p:cNvPr id="19" name="Rectangle: Rounded Corners 18">
                      <a:extLst>
                        <a:ext uri="{FF2B5EF4-FFF2-40B4-BE49-F238E27FC236}">
                          <a16:creationId xmlns:a16="http://schemas.microsoft.com/office/drawing/2014/main" id="{88202A16-7C30-0BA9-620B-EB9B8AFE40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39008" y="4202014"/>
                      <a:ext cx="1437861" cy="660659"/>
                    </a:xfrm>
                    <a:prstGeom prst="roundRect">
                      <a:avLst/>
                    </a:prstGeom>
                    <a:solidFill>
                      <a:schemeClr val="accent1">
                        <a:lumMod val="5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b"/>
                    <a:lstStyle/>
                    <a:p>
                      <a:pPr algn="ctr"/>
                      <a:r>
                        <a:rPr lang="en-US" sz="1100" b="1"/>
                        <a:t>Pricing API</a:t>
                      </a:r>
                    </a:p>
                  </p:txBody>
                </p:sp>
                <p:pic>
                  <p:nvPicPr>
                    <p:cNvPr id="22" name="Picture 21">
                      <a:extLst>
                        <a:ext uri="{FF2B5EF4-FFF2-40B4-BE49-F238E27FC236}">
                          <a16:creationId xmlns:a16="http://schemas.microsoft.com/office/drawing/2014/main" id="{E0D1630F-CBB8-82EC-1A9F-DF6378CA2EF1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2877938" y="4238678"/>
                      <a:ext cx="360000" cy="360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28" name="Picture 4" descr="Azure App Service: Types, Benefits and Overview">
                    <a:extLst>
                      <a:ext uri="{FF2B5EF4-FFF2-40B4-BE49-F238E27FC236}">
                        <a16:creationId xmlns:a16="http://schemas.microsoft.com/office/drawing/2014/main" id="{689C867D-CEC7-173A-24CF-9E24545DFCA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895938" y="5462565"/>
                    <a:ext cx="324000" cy="324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B9115A9-F24E-EE7D-A773-7D5BE5E96EBD}"/>
                    </a:ext>
                  </a:extLst>
                </p:cNvPr>
                <p:cNvGrpSpPr/>
                <p:nvPr/>
              </p:nvGrpSpPr>
              <p:grpSpPr>
                <a:xfrm>
                  <a:off x="3882985" y="4202013"/>
                  <a:ext cx="1437861" cy="1615109"/>
                  <a:chOff x="3882985" y="4202013"/>
                  <a:chExt cx="1437861" cy="1615109"/>
                </a:xfrm>
              </p:grpSpPr>
              <p:grpSp>
                <p:nvGrpSpPr>
                  <p:cNvPr id="38" name="Group 37">
                    <a:extLst>
                      <a:ext uri="{FF2B5EF4-FFF2-40B4-BE49-F238E27FC236}">
                        <a16:creationId xmlns:a16="http://schemas.microsoft.com/office/drawing/2014/main" id="{DF38E5D4-762B-E40D-6AFD-B90B61D36406}"/>
                      </a:ext>
                    </a:extLst>
                  </p:cNvPr>
                  <p:cNvGrpSpPr/>
                  <p:nvPr/>
                </p:nvGrpSpPr>
                <p:grpSpPr>
                  <a:xfrm>
                    <a:off x="3882985" y="4202013"/>
                    <a:ext cx="1437861" cy="660659"/>
                    <a:chOff x="3882985" y="4202013"/>
                    <a:chExt cx="1437861" cy="660659"/>
                  </a:xfrm>
                </p:grpSpPr>
                <p:sp>
                  <p:nvSpPr>
                    <p:cNvPr id="25" name="Rectangle: Rounded Corners 24">
                      <a:extLst>
                        <a:ext uri="{FF2B5EF4-FFF2-40B4-BE49-F238E27FC236}">
                          <a16:creationId xmlns:a16="http://schemas.microsoft.com/office/drawing/2014/main" id="{17ECE769-8F15-84B7-2847-B58FC429B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82985" y="4202013"/>
                      <a:ext cx="1437861" cy="660659"/>
                    </a:xfrm>
                    <a:prstGeom prst="roundRect">
                      <a:avLst/>
                    </a:prstGeom>
                    <a:solidFill>
                      <a:schemeClr val="accent5">
                        <a:lumMod val="60000"/>
                        <a:lumOff val="40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b"/>
                    <a:lstStyle/>
                    <a:p>
                      <a:pPr algn="ctr"/>
                      <a:r>
                        <a:rPr lang="en-US" sz="1100" b="1"/>
                        <a:t>Recommender</a:t>
                      </a:r>
                    </a:p>
                  </p:txBody>
                </p:sp>
                <p:pic>
                  <p:nvPicPr>
                    <p:cNvPr id="28" name="Picture 27">
                      <a:extLst>
                        <a:ext uri="{FF2B5EF4-FFF2-40B4-BE49-F238E27FC236}">
                          <a16:creationId xmlns:a16="http://schemas.microsoft.com/office/drawing/2014/main" id="{402591F7-0999-72B3-A40C-4AD5B0B6DAE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4364217" y="4213159"/>
                      <a:ext cx="475397" cy="47539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032" name="Picture 8" descr="Azure Search · GitHub">
                    <a:extLst>
                      <a:ext uri="{FF2B5EF4-FFF2-40B4-BE49-F238E27FC236}">
                        <a16:creationId xmlns:a16="http://schemas.microsoft.com/office/drawing/2014/main" id="{C014E1D0-AC56-241B-7AAD-554AADE9B78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83267" y="5379825"/>
                    <a:ext cx="437297" cy="43729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81D572A3-9B73-F5AE-5869-F70A581ED695}"/>
                    </a:ext>
                  </a:extLst>
                </p:cNvPr>
                <p:cNvGrpSpPr/>
                <p:nvPr/>
              </p:nvGrpSpPr>
              <p:grpSpPr>
                <a:xfrm>
                  <a:off x="5433295" y="4202012"/>
                  <a:ext cx="1437861" cy="660659"/>
                  <a:chOff x="9071427" y="3908348"/>
                  <a:chExt cx="1437861" cy="660659"/>
                </a:xfrm>
              </p:grpSpPr>
              <p:sp>
                <p:nvSpPr>
                  <p:cNvPr id="31" name="Rectangle: Rounded Corners 30">
                    <a:extLst>
                      <a:ext uri="{FF2B5EF4-FFF2-40B4-BE49-F238E27FC236}">
                        <a16:creationId xmlns:a16="http://schemas.microsoft.com/office/drawing/2014/main" id="{94B2668C-168E-5998-3484-18C18C765EB3}"/>
                      </a:ext>
                    </a:extLst>
                  </p:cNvPr>
                  <p:cNvSpPr/>
                  <p:nvPr/>
                </p:nvSpPr>
                <p:spPr>
                  <a:xfrm>
                    <a:off x="9071427" y="3908348"/>
                    <a:ext cx="1437861" cy="660659"/>
                  </a:xfrm>
                  <a:prstGeom prst="roundRect">
                    <a:avLst/>
                  </a:prstGeom>
                  <a:solidFill>
                    <a:schemeClr val="accent3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en-US" sz="1100" b="1"/>
                      <a:t>Calculator</a:t>
                    </a:r>
                  </a:p>
                </p:txBody>
              </p:sp>
              <p:pic>
                <p:nvPicPr>
                  <p:cNvPr id="34" name="Picture 33">
                    <a:extLst>
                      <a:ext uri="{FF2B5EF4-FFF2-40B4-BE49-F238E27FC236}">
                        <a16:creationId xmlns:a16="http://schemas.microsoft.com/office/drawing/2014/main" id="{998E2488-ABE8-0399-7834-13F14967799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651778" y="3993902"/>
                    <a:ext cx="277159" cy="277159"/>
                  </a:xfrm>
                  <a:prstGeom prst="rect">
                    <a:avLst/>
                  </a:prstGeom>
                </p:spPr>
              </p:pic>
            </p:grpSp>
          </p:grpSp>
        </p:grpSp>
      </p:grp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D7BD368-2688-402E-7D5E-F46CA1C02773}"/>
              </a:ext>
            </a:extLst>
          </p:cNvPr>
          <p:cNvCxnSpPr>
            <a:cxnSpLocks/>
          </p:cNvCxnSpPr>
          <p:nvPr/>
        </p:nvCxnSpPr>
        <p:spPr>
          <a:xfrm flipH="1">
            <a:off x="3776868" y="4626215"/>
            <a:ext cx="1" cy="564931"/>
          </a:xfrm>
          <a:prstGeom prst="straightConnector1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7E83974-11BD-9DFA-474C-878CCE82FBC7}"/>
              </a:ext>
            </a:extLst>
          </p:cNvPr>
          <p:cNvCxnSpPr>
            <a:cxnSpLocks/>
          </p:cNvCxnSpPr>
          <p:nvPr/>
        </p:nvCxnSpPr>
        <p:spPr>
          <a:xfrm flipH="1">
            <a:off x="5320845" y="4626215"/>
            <a:ext cx="1" cy="599892"/>
          </a:xfrm>
          <a:prstGeom prst="straightConnector1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6A00600-3E44-8684-DE50-3DB06F8DACB9}"/>
              </a:ext>
            </a:extLst>
          </p:cNvPr>
          <p:cNvCxnSpPr>
            <a:cxnSpLocks/>
          </p:cNvCxnSpPr>
          <p:nvPr/>
        </p:nvCxnSpPr>
        <p:spPr>
          <a:xfrm>
            <a:off x="6864823" y="4626214"/>
            <a:ext cx="0" cy="517153"/>
          </a:xfrm>
          <a:prstGeom prst="straightConnector1">
            <a:avLst/>
          </a:prstGeom>
          <a:ln w="25400">
            <a:solidFill>
              <a:schemeClr val="accent5">
                <a:lumMod val="40000"/>
                <a:lumOff val="6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62A3B21-5AE4-BF7C-727C-6B685AC69549}"/>
              </a:ext>
            </a:extLst>
          </p:cNvPr>
          <p:cNvCxnSpPr>
            <a:cxnSpLocks/>
          </p:cNvCxnSpPr>
          <p:nvPr/>
        </p:nvCxnSpPr>
        <p:spPr>
          <a:xfrm>
            <a:off x="6096001" y="3079899"/>
            <a:ext cx="0" cy="445084"/>
          </a:xfrm>
          <a:prstGeom prst="straightConnector1">
            <a:avLst/>
          </a:prstGeom>
          <a:ln w="25400">
            <a:solidFill>
              <a:srgbClr val="7046DA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347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cover dir="u"/>
      </p:transition>
    </mc:Choice>
    <mc:Fallback>
      <p:transition spd="slow">
        <p:cover dir="u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D1635-D8C8-7B63-CBCF-589C6DE6F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AA7D1B-B87D-F462-FB97-EA370717169E}"/>
              </a:ext>
            </a:extLst>
          </p:cNvPr>
          <p:cNvSpPr txBox="1"/>
          <p:nvPr/>
        </p:nvSpPr>
        <p:spPr>
          <a:xfrm>
            <a:off x="416339" y="547900"/>
            <a:ext cx="56796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Semantic Kernel demo</a:t>
            </a:r>
          </a:p>
          <a:p>
            <a:r>
              <a:rPr lang="en-GB" sz="4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 flow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26D7974-57C8-C164-5970-E692FA9BCE88}"/>
              </a:ext>
            </a:extLst>
          </p:cNvPr>
          <p:cNvCxnSpPr>
            <a:cxnSpLocks/>
          </p:cNvCxnSpPr>
          <p:nvPr/>
        </p:nvCxnSpPr>
        <p:spPr>
          <a:xfrm flipH="1">
            <a:off x="886239" y="2175752"/>
            <a:ext cx="476209" cy="0"/>
          </a:xfrm>
          <a:prstGeom prst="line">
            <a:avLst/>
          </a:prstGeom>
          <a:ln w="28575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2185535-6298-FCFB-0E59-AACAD5A1B0E8}"/>
              </a:ext>
            </a:extLst>
          </p:cNvPr>
          <p:cNvSpPr/>
          <p:nvPr/>
        </p:nvSpPr>
        <p:spPr>
          <a:xfrm rot="10800000">
            <a:off x="5950856" y="-1"/>
            <a:ext cx="6241143" cy="2768341"/>
          </a:xfrm>
          <a:custGeom>
            <a:avLst/>
            <a:gdLst>
              <a:gd name="connsiteX0" fmla="*/ 695025 w 9081012"/>
              <a:gd name="connsiteY0" fmla="*/ 315 h 4028003"/>
              <a:gd name="connsiteX1" fmla="*/ 5647248 w 9081012"/>
              <a:gd name="connsiteY1" fmla="*/ 1629802 h 4028003"/>
              <a:gd name="connsiteX2" fmla="*/ 9063385 w 9081012"/>
              <a:gd name="connsiteY2" fmla="*/ 3931581 h 4028003"/>
              <a:gd name="connsiteX3" fmla="*/ 9046247 w 9081012"/>
              <a:gd name="connsiteY3" fmla="*/ 4028003 h 4028003"/>
              <a:gd name="connsiteX4" fmla="*/ 0 w 9081012"/>
              <a:gd name="connsiteY4" fmla="*/ 4028003 h 4028003"/>
              <a:gd name="connsiteX5" fmla="*/ 0 w 9081012"/>
              <a:gd name="connsiteY5" fmla="*/ 160864 h 4028003"/>
              <a:gd name="connsiteX6" fmla="*/ 80341 w 9081012"/>
              <a:gd name="connsiteY6" fmla="*/ 121708 h 4028003"/>
              <a:gd name="connsiteX7" fmla="*/ 695025 w 9081012"/>
              <a:gd name="connsiteY7" fmla="*/ 315 h 402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81012" h="4028003">
                <a:moveTo>
                  <a:pt x="695025" y="315"/>
                </a:moveTo>
                <a:cubicBezTo>
                  <a:pt x="2287412" y="31960"/>
                  <a:pt x="4032534" y="2441205"/>
                  <a:pt x="5647248" y="1629802"/>
                </a:cubicBezTo>
                <a:cubicBezTo>
                  <a:pt x="7392409" y="750109"/>
                  <a:pt x="9284068" y="2249751"/>
                  <a:pt x="9063385" y="3931581"/>
                </a:cubicBezTo>
                <a:lnTo>
                  <a:pt x="9046247" y="4028003"/>
                </a:lnTo>
                <a:lnTo>
                  <a:pt x="0" y="4028003"/>
                </a:lnTo>
                <a:lnTo>
                  <a:pt x="0" y="160864"/>
                </a:lnTo>
                <a:lnTo>
                  <a:pt x="80341" y="121708"/>
                </a:lnTo>
                <a:cubicBezTo>
                  <a:pt x="282218" y="32511"/>
                  <a:pt x="487322" y="-3812"/>
                  <a:pt x="695025" y="31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5" name="Picture 1024">
            <a:extLst>
              <a:ext uri="{FF2B5EF4-FFF2-40B4-BE49-F238E27FC236}">
                <a16:creationId xmlns:a16="http://schemas.microsoft.com/office/drawing/2014/main" id="{9BF6B59B-B8C6-42F1-6BDC-DA75E066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43" y="2686338"/>
            <a:ext cx="400333" cy="40033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B31B64-34A4-DD60-4850-22AD16B706A0}"/>
              </a:ext>
            </a:extLst>
          </p:cNvPr>
          <p:cNvCxnSpPr/>
          <p:nvPr/>
        </p:nvCxnSpPr>
        <p:spPr>
          <a:xfrm>
            <a:off x="2142698" y="2408827"/>
            <a:ext cx="0" cy="37800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659FA43-59FE-AC47-C462-1AB2305F4466}"/>
              </a:ext>
            </a:extLst>
          </p:cNvPr>
          <p:cNvCxnSpPr/>
          <p:nvPr/>
        </p:nvCxnSpPr>
        <p:spPr>
          <a:xfrm>
            <a:off x="4274023" y="2408827"/>
            <a:ext cx="0" cy="37800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2" descr="Semantic Kernel's new icon and the art of teamwork ...">
            <a:extLst>
              <a:ext uri="{FF2B5EF4-FFF2-40B4-BE49-F238E27FC236}">
                <a16:creationId xmlns:a16="http://schemas.microsoft.com/office/drawing/2014/main" id="{12BA6C2C-C9C4-A5B0-F0E5-793361405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09" y="2711955"/>
            <a:ext cx="349101" cy="34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6D6590-5B1C-699D-A18B-D0FCD218DA18}"/>
              </a:ext>
            </a:extLst>
          </p:cNvPr>
          <p:cNvSpPr txBox="1"/>
          <p:nvPr/>
        </p:nvSpPr>
        <p:spPr>
          <a:xfrm>
            <a:off x="2142698" y="2408827"/>
            <a:ext cx="213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err="1"/>
              <a:t>SemanticKernel</a:t>
            </a:r>
            <a:r>
              <a:rPr lang="en-US" sz="1000" b="1"/>
              <a:t> App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BE08F2-5C9B-0D8A-D975-C31198CA4014}"/>
              </a:ext>
            </a:extLst>
          </p:cNvPr>
          <p:cNvSpPr txBox="1"/>
          <p:nvPr/>
        </p:nvSpPr>
        <p:spPr>
          <a:xfrm>
            <a:off x="169948" y="2408826"/>
            <a:ext cx="213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/>
              <a:t>User query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1FF18E-5593-5B72-7669-505EC7164E42}"/>
              </a:ext>
            </a:extLst>
          </p:cNvPr>
          <p:cNvCxnSpPr/>
          <p:nvPr/>
        </p:nvCxnSpPr>
        <p:spPr>
          <a:xfrm>
            <a:off x="6405344" y="2408826"/>
            <a:ext cx="0" cy="37800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265BCE-2A44-032F-1279-A9F979494547}"/>
              </a:ext>
            </a:extLst>
          </p:cNvPr>
          <p:cNvSpPr txBox="1"/>
          <p:nvPr/>
        </p:nvSpPr>
        <p:spPr>
          <a:xfrm>
            <a:off x="4274021" y="2408826"/>
            <a:ext cx="213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/>
              <a:t>Prompt eval + Plugin selection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7CAB7ED-27C0-C7BC-E543-C50AB80A2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9682" y="2706066"/>
            <a:ext cx="360000" cy="360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117188F-8532-CDA2-0B0F-C291FAF06FA6}"/>
              </a:ext>
            </a:extLst>
          </p:cNvPr>
          <p:cNvSpPr txBox="1"/>
          <p:nvPr/>
        </p:nvSpPr>
        <p:spPr>
          <a:xfrm>
            <a:off x="6405343" y="2408826"/>
            <a:ext cx="213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/>
              <a:t>Plugin response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E4C0714-226E-E851-DC37-D01058AD5557}"/>
              </a:ext>
            </a:extLst>
          </p:cNvPr>
          <p:cNvCxnSpPr/>
          <p:nvPr/>
        </p:nvCxnSpPr>
        <p:spPr>
          <a:xfrm>
            <a:off x="8536666" y="2408826"/>
            <a:ext cx="0" cy="37800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2C99235-2FCA-B3D0-D9D0-32300514D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5004" y="2692418"/>
            <a:ext cx="252000" cy="252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A1DD17-E6EC-DDE7-336C-CB942F9FEC27}"/>
              </a:ext>
            </a:extLst>
          </p:cNvPr>
          <p:cNvSpPr txBox="1"/>
          <p:nvPr/>
        </p:nvSpPr>
        <p:spPr>
          <a:xfrm>
            <a:off x="8536664" y="2408826"/>
            <a:ext cx="21313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/>
              <a:t>Compose answer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83813E0-A6B2-3178-031B-59817D4331B6}"/>
              </a:ext>
            </a:extLst>
          </p:cNvPr>
          <p:cNvCxnSpPr/>
          <p:nvPr/>
        </p:nvCxnSpPr>
        <p:spPr>
          <a:xfrm>
            <a:off x="10667987" y="2408826"/>
            <a:ext cx="0" cy="3780000"/>
          </a:xfrm>
          <a:prstGeom prst="line">
            <a:avLst/>
          </a:prstGeom>
          <a:ln w="254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CB7F3C7B-B664-DEF5-6E94-0192508F52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2866" y="2686338"/>
            <a:ext cx="338919" cy="33891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03D2CED2-88EC-67A7-60AF-011BCEFC51CE}"/>
              </a:ext>
            </a:extLst>
          </p:cNvPr>
          <p:cNvSpPr txBox="1"/>
          <p:nvPr/>
        </p:nvSpPr>
        <p:spPr>
          <a:xfrm>
            <a:off x="416340" y="3212945"/>
            <a:ext cx="13994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What is </a:t>
            </a:r>
            <a:r>
              <a:rPr lang="en-US" sz="800" err="1"/>
              <a:t>Abyx</a:t>
            </a:r>
            <a:r>
              <a:rPr lang="en-US" sz="800"/>
              <a:t> </a:t>
            </a:r>
            <a:r>
              <a:rPr lang="en-US" sz="800" err="1"/>
              <a:t>Eternum</a:t>
            </a:r>
            <a:r>
              <a:rPr lang="en-US" sz="800"/>
              <a:t> and how does privacy work?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45CF0837-DC84-881E-9B63-2B441C99D66A}"/>
              </a:ext>
            </a:extLst>
          </p:cNvPr>
          <p:cNvSpPr/>
          <p:nvPr/>
        </p:nvSpPr>
        <p:spPr>
          <a:xfrm>
            <a:off x="2142697" y="3323227"/>
            <a:ext cx="2131318" cy="197893"/>
          </a:xfrm>
          <a:prstGeom prst="rightArrow">
            <a:avLst/>
          </a:prstGeom>
          <a:solidFill>
            <a:schemeClr val="accent5">
              <a:alpha val="75000"/>
            </a:schemeClr>
          </a:solidFill>
          <a:ln>
            <a:solidFill>
              <a:schemeClr val="accent5">
                <a:shade val="1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7B0211E2-F6EE-4B4A-6126-C98925423FFB}"/>
              </a:ext>
            </a:extLst>
          </p:cNvPr>
          <p:cNvSpPr/>
          <p:nvPr/>
        </p:nvSpPr>
        <p:spPr>
          <a:xfrm>
            <a:off x="4274015" y="3828757"/>
            <a:ext cx="2131318" cy="197893"/>
          </a:xfrm>
          <a:prstGeom prst="rightArrow">
            <a:avLst/>
          </a:prstGeom>
          <a:solidFill>
            <a:schemeClr val="accent5">
              <a:alpha val="75000"/>
            </a:schemeClr>
          </a:solidFill>
          <a:ln>
            <a:solidFill>
              <a:schemeClr val="accent5">
                <a:shade val="1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1D36F77A-A1E3-E675-797A-AADAB2CCBB0E}"/>
              </a:ext>
            </a:extLst>
          </p:cNvPr>
          <p:cNvSpPr/>
          <p:nvPr/>
        </p:nvSpPr>
        <p:spPr>
          <a:xfrm>
            <a:off x="3680337" y="3617213"/>
            <a:ext cx="1187355" cy="1978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/>
              <a:t>Query + Tools</a:t>
            </a: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AE2587F4-7258-D90F-7507-D94CEC0AB2F3}"/>
              </a:ext>
            </a:extLst>
          </p:cNvPr>
          <p:cNvSpPr/>
          <p:nvPr/>
        </p:nvSpPr>
        <p:spPr>
          <a:xfrm>
            <a:off x="6405346" y="4301202"/>
            <a:ext cx="2131318" cy="197893"/>
          </a:xfrm>
          <a:prstGeom prst="rightArrow">
            <a:avLst/>
          </a:prstGeom>
          <a:solidFill>
            <a:schemeClr val="accent5">
              <a:alpha val="75000"/>
            </a:schemeClr>
          </a:solidFill>
          <a:ln>
            <a:solidFill>
              <a:schemeClr val="accent5">
                <a:shade val="1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39B6F01-D07F-ADFB-049B-D58B602E4CAD}"/>
              </a:ext>
            </a:extLst>
          </p:cNvPr>
          <p:cNvSpPr/>
          <p:nvPr/>
        </p:nvSpPr>
        <p:spPr>
          <a:xfrm>
            <a:off x="5811668" y="4089658"/>
            <a:ext cx="1187355" cy="1978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 err="1"/>
              <a:t>CopilotStudio</a:t>
            </a:r>
            <a:r>
              <a:rPr lang="en-US" sz="800" b="1"/>
              <a:t> Agent</a:t>
            </a: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78E23E29-A792-7B61-3071-3A3A226BB5F0}"/>
              </a:ext>
            </a:extLst>
          </p:cNvPr>
          <p:cNvSpPr/>
          <p:nvPr/>
        </p:nvSpPr>
        <p:spPr>
          <a:xfrm>
            <a:off x="8536669" y="4784093"/>
            <a:ext cx="2131318" cy="197893"/>
          </a:xfrm>
          <a:prstGeom prst="rightArrow">
            <a:avLst/>
          </a:prstGeom>
          <a:solidFill>
            <a:schemeClr val="accent5">
              <a:alpha val="75000"/>
            </a:schemeClr>
          </a:solidFill>
          <a:ln>
            <a:solidFill>
              <a:schemeClr val="accent5">
                <a:shade val="1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BFDEA90B-1833-CC4A-42A4-C53C9FD165EF}"/>
              </a:ext>
            </a:extLst>
          </p:cNvPr>
          <p:cNvSpPr/>
          <p:nvPr/>
        </p:nvSpPr>
        <p:spPr>
          <a:xfrm>
            <a:off x="7942991" y="4572549"/>
            <a:ext cx="1187355" cy="1978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/>
              <a:t>Agent response</a:t>
            </a:r>
          </a:p>
        </p:txBody>
      </p:sp>
      <p:sp>
        <p:nvSpPr>
          <p:cNvPr id="1024" name="Arrow: Right 1023">
            <a:extLst>
              <a:ext uri="{FF2B5EF4-FFF2-40B4-BE49-F238E27FC236}">
                <a16:creationId xmlns:a16="http://schemas.microsoft.com/office/drawing/2014/main" id="{F3F4AEFE-A81D-FAE1-362D-10A21148DB72}"/>
              </a:ext>
            </a:extLst>
          </p:cNvPr>
          <p:cNvSpPr/>
          <p:nvPr/>
        </p:nvSpPr>
        <p:spPr>
          <a:xfrm flipH="1">
            <a:off x="4274015" y="5045121"/>
            <a:ext cx="6393482" cy="198000"/>
          </a:xfrm>
          <a:prstGeom prst="rightArrow">
            <a:avLst/>
          </a:prstGeom>
          <a:solidFill>
            <a:schemeClr val="accent5">
              <a:alpha val="75000"/>
            </a:schemeClr>
          </a:solidFill>
          <a:ln>
            <a:solidFill>
              <a:schemeClr val="accent5">
                <a:shade val="1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Rectangle: Rounded Corners 1025">
            <a:extLst>
              <a:ext uri="{FF2B5EF4-FFF2-40B4-BE49-F238E27FC236}">
                <a16:creationId xmlns:a16="http://schemas.microsoft.com/office/drawing/2014/main" id="{A2BB4678-4D47-C1CA-B664-2A6CD406837D}"/>
              </a:ext>
            </a:extLst>
          </p:cNvPr>
          <p:cNvSpPr/>
          <p:nvPr/>
        </p:nvSpPr>
        <p:spPr>
          <a:xfrm>
            <a:off x="3680336" y="5344286"/>
            <a:ext cx="1187355" cy="19789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b="1"/>
              <a:t>Answer composition</a:t>
            </a:r>
          </a:p>
        </p:txBody>
      </p:sp>
      <p:sp>
        <p:nvSpPr>
          <p:cNvPr id="1027" name="Arrow: Right 1026">
            <a:extLst>
              <a:ext uri="{FF2B5EF4-FFF2-40B4-BE49-F238E27FC236}">
                <a16:creationId xmlns:a16="http://schemas.microsoft.com/office/drawing/2014/main" id="{9B23E1DE-BFF7-81B0-4335-751C5C7FD2EC}"/>
              </a:ext>
            </a:extLst>
          </p:cNvPr>
          <p:cNvSpPr/>
          <p:nvPr/>
        </p:nvSpPr>
        <p:spPr>
          <a:xfrm flipH="1">
            <a:off x="2142460" y="5563958"/>
            <a:ext cx="2131318" cy="197893"/>
          </a:xfrm>
          <a:prstGeom prst="rightArrow">
            <a:avLst/>
          </a:prstGeom>
          <a:solidFill>
            <a:schemeClr val="accent5">
              <a:alpha val="75000"/>
            </a:schemeClr>
          </a:solidFill>
          <a:ln>
            <a:solidFill>
              <a:schemeClr val="accent5">
                <a:shade val="15000"/>
              </a:schemeClr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TextBox 1032">
            <a:extLst>
              <a:ext uri="{FF2B5EF4-FFF2-40B4-BE49-F238E27FC236}">
                <a16:creationId xmlns:a16="http://schemas.microsoft.com/office/drawing/2014/main" id="{E76D1A5F-4ADF-BA82-52EB-4A6D936EF535}"/>
              </a:ext>
            </a:extLst>
          </p:cNvPr>
          <p:cNvSpPr txBox="1"/>
          <p:nvPr/>
        </p:nvSpPr>
        <p:spPr>
          <a:xfrm>
            <a:off x="416339" y="5162421"/>
            <a:ext cx="17256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/>
              <a:t> </a:t>
            </a:r>
            <a:r>
              <a:rPr lang="en-US" sz="800" err="1"/>
              <a:t>Abyx</a:t>
            </a:r>
            <a:r>
              <a:rPr lang="en-US" sz="800"/>
              <a:t> </a:t>
            </a:r>
            <a:r>
              <a:rPr lang="en-US" sz="800" err="1"/>
              <a:t>Eternum</a:t>
            </a:r>
            <a:r>
              <a:rPr lang="en-US" sz="800"/>
              <a:t> is </a:t>
            </a:r>
            <a:r>
              <a:rPr lang="en-US" sz="800" err="1"/>
              <a:t>Abyx’s</a:t>
            </a:r>
            <a:r>
              <a:rPr lang="en-US" sz="800"/>
              <a:t> digital‑immortality / long‑term personal memory service: it captures, organizes and preserves a person’s memories, …. (Source: </a:t>
            </a:r>
            <a:r>
              <a:rPr lang="en-US" sz="800" err="1"/>
              <a:t>Abyx</a:t>
            </a:r>
            <a:r>
              <a:rPr lang="en-US" sz="800"/>
              <a:t> FAQ)</a:t>
            </a:r>
          </a:p>
        </p:txBody>
      </p:sp>
    </p:spTree>
    <p:extLst>
      <p:ext uri="{BB962C8B-B14F-4D97-AF65-F5344CB8AC3E}">
        <p14:creationId xmlns:p14="http://schemas.microsoft.com/office/powerpoint/2010/main" val="41287120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46C16-6434-CAEC-49F7-68A852A7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393CC32-632E-0344-D578-AA207E4A2634}"/>
              </a:ext>
            </a:extLst>
          </p:cNvPr>
          <p:cNvSpPr txBox="1"/>
          <p:nvPr/>
        </p:nvSpPr>
        <p:spPr>
          <a:xfrm>
            <a:off x="104775" y="1788955"/>
            <a:ext cx="12192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03204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warp dir="in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856FE32-5504-E2D9-63B3-071D8687F921}"/>
              </a:ext>
            </a:extLst>
          </p:cNvPr>
          <p:cNvGrpSpPr/>
          <p:nvPr/>
        </p:nvGrpSpPr>
        <p:grpSpPr>
          <a:xfrm>
            <a:off x="437659" y="1130273"/>
            <a:ext cx="11316681" cy="4696384"/>
            <a:chOff x="437659" y="550237"/>
            <a:chExt cx="11316681" cy="469638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3FC964-DC72-E44B-85DD-31F9AD88F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659" y="550237"/>
              <a:ext cx="11316681" cy="38331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5652DC7-BE99-794F-C10C-990A3C1763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7659" y="3371939"/>
              <a:ext cx="11316680" cy="187468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B0A7D26-7C36-44F3-D6D9-E77DAD35C8A3}"/>
                </a:ext>
              </a:extLst>
            </p:cNvPr>
            <p:cNvSpPr/>
            <p:nvPr/>
          </p:nvSpPr>
          <p:spPr>
            <a:xfrm>
              <a:off x="620973" y="1044054"/>
              <a:ext cx="4606120" cy="266131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503C0BC-99E7-D73B-F6F2-98E9C01F481B}"/>
                </a:ext>
              </a:extLst>
            </p:cNvPr>
            <p:cNvSpPr/>
            <p:nvPr/>
          </p:nvSpPr>
          <p:spPr>
            <a:xfrm>
              <a:off x="3018430" y="4925014"/>
              <a:ext cx="2024418" cy="266131"/>
            </a:xfrm>
            <a:prstGeom prst="rect">
              <a:avLst/>
            </a:prstGeom>
            <a:solidFill>
              <a:schemeClr val="accent2">
                <a:alpha val="2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79565CC-D7AC-93C4-549E-B08F524D5A3A}"/>
                </a:ext>
              </a:extLst>
            </p:cNvPr>
            <p:cNvSpPr/>
            <p:nvPr/>
          </p:nvSpPr>
          <p:spPr>
            <a:xfrm>
              <a:off x="5410407" y="989463"/>
              <a:ext cx="1978925" cy="402609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User’s query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E19E52D-5A05-A89A-DFA8-594B3729EA94}"/>
                </a:ext>
              </a:extLst>
            </p:cNvPr>
            <p:cNvSpPr/>
            <p:nvPr/>
          </p:nvSpPr>
          <p:spPr>
            <a:xfrm>
              <a:off x="5148826" y="4808564"/>
              <a:ext cx="1978925" cy="402609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Selected Tool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8CEE143-7EFE-237F-F23E-6A1EC464B917}"/>
              </a:ext>
            </a:extLst>
          </p:cNvPr>
          <p:cNvSpPr txBox="1"/>
          <p:nvPr/>
        </p:nvSpPr>
        <p:spPr>
          <a:xfrm>
            <a:off x="416338" y="129715"/>
            <a:ext cx="1133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b="1">
                <a:solidFill>
                  <a:schemeClr val="accent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 output sample – </a:t>
            </a:r>
            <a:r>
              <a:rPr lang="en-GB" sz="4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Copilot Agent tool</a:t>
            </a:r>
          </a:p>
        </p:txBody>
      </p:sp>
    </p:spTree>
    <p:extLst>
      <p:ext uri="{BB962C8B-B14F-4D97-AF65-F5344CB8AC3E}">
        <p14:creationId xmlns:p14="http://schemas.microsoft.com/office/powerpoint/2010/main" val="1947402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843F8-316C-9525-C01C-D575EC0F9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C72574F-4D94-D465-4D80-303C042F6A08}"/>
              </a:ext>
            </a:extLst>
          </p:cNvPr>
          <p:cNvSpPr/>
          <p:nvPr/>
        </p:nvSpPr>
        <p:spPr>
          <a:xfrm>
            <a:off x="8950895" y="5630130"/>
            <a:ext cx="1049391" cy="1049391"/>
          </a:xfrm>
          <a:custGeom>
            <a:avLst/>
            <a:gdLst>
              <a:gd name="connsiteX0" fmla="*/ 750570 w 742950"/>
              <a:gd name="connsiteY0" fmla="*/ 375285 h 742950"/>
              <a:gd name="connsiteX1" fmla="*/ 375285 w 742950"/>
              <a:gd name="connsiteY1" fmla="*/ 750570 h 742950"/>
              <a:gd name="connsiteX2" fmla="*/ 0 w 742950"/>
              <a:gd name="connsiteY2" fmla="*/ 375285 h 742950"/>
              <a:gd name="connsiteX3" fmla="*/ 375285 w 742950"/>
              <a:gd name="connsiteY3" fmla="*/ 0 h 742950"/>
              <a:gd name="connsiteX4" fmla="*/ 750570 w 742950"/>
              <a:gd name="connsiteY4" fmla="*/ 375285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950" h="742950">
                <a:moveTo>
                  <a:pt x="750570" y="375285"/>
                </a:moveTo>
                <a:cubicBezTo>
                  <a:pt x="750570" y="582549"/>
                  <a:pt x="582549" y="750570"/>
                  <a:pt x="375285" y="750570"/>
                </a:cubicBezTo>
                <a:cubicBezTo>
                  <a:pt x="168021" y="750570"/>
                  <a:pt x="0" y="582549"/>
                  <a:pt x="0" y="375285"/>
                </a:cubicBezTo>
                <a:cubicBezTo>
                  <a:pt x="0" y="168021"/>
                  <a:pt x="168021" y="0"/>
                  <a:pt x="375285" y="0"/>
                </a:cubicBezTo>
                <a:cubicBezTo>
                  <a:pt x="582549" y="0"/>
                  <a:pt x="750570" y="168021"/>
                  <a:pt x="750570" y="375285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B08D494-0A6B-FDF1-8791-6355DEF260B7}"/>
              </a:ext>
            </a:extLst>
          </p:cNvPr>
          <p:cNvSpPr/>
          <p:nvPr/>
        </p:nvSpPr>
        <p:spPr>
          <a:xfrm>
            <a:off x="9866671" y="178479"/>
            <a:ext cx="2287132" cy="2314039"/>
          </a:xfrm>
          <a:custGeom>
            <a:avLst/>
            <a:gdLst>
              <a:gd name="connsiteX0" fmla="*/ 1335288 w 1619250"/>
              <a:gd name="connsiteY0" fmla="*/ 666397 h 1638300"/>
              <a:gd name="connsiteX1" fmla="*/ 1272423 w 1619250"/>
              <a:gd name="connsiteY1" fmla="*/ 528284 h 1638300"/>
              <a:gd name="connsiteX2" fmla="*/ 1140025 w 1619250"/>
              <a:gd name="connsiteY2" fmla="*/ 254917 h 1638300"/>
              <a:gd name="connsiteX3" fmla="*/ 701875 w 1619250"/>
              <a:gd name="connsiteY3" fmla="*/ 21554 h 1638300"/>
              <a:gd name="connsiteX4" fmla="*/ 476133 w 1619250"/>
              <a:gd name="connsiteY4" fmla="*/ 387314 h 1638300"/>
              <a:gd name="connsiteX5" fmla="*/ 168475 w 1619250"/>
              <a:gd name="connsiteY5" fmla="*/ 564479 h 1638300"/>
              <a:gd name="connsiteX6" fmla="*/ 401838 w 1619250"/>
              <a:gd name="connsiteY6" fmla="*/ 1645567 h 1638300"/>
              <a:gd name="connsiteX7" fmla="*/ 789505 w 1619250"/>
              <a:gd name="connsiteY7" fmla="*/ 1379819 h 1638300"/>
              <a:gd name="connsiteX8" fmla="*/ 895233 w 1619250"/>
              <a:gd name="connsiteY8" fmla="*/ 1368389 h 1638300"/>
              <a:gd name="connsiteX9" fmla="*/ 1183840 w 1619250"/>
              <a:gd name="connsiteY9" fmla="*/ 1526504 h 1638300"/>
              <a:gd name="connsiteX10" fmla="*/ 1626753 w 1619250"/>
              <a:gd name="connsiteY10" fmla="*/ 1083592 h 1638300"/>
              <a:gd name="connsiteX11" fmla="*/ 1335288 w 1619250"/>
              <a:gd name="connsiteY11" fmla="*/ 666397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619250" h="1638300">
                <a:moveTo>
                  <a:pt x="1335288" y="666397"/>
                </a:moveTo>
                <a:cubicBezTo>
                  <a:pt x="1300045" y="627344"/>
                  <a:pt x="1274328" y="586387"/>
                  <a:pt x="1272423" y="528284"/>
                </a:cubicBezTo>
                <a:cubicBezTo>
                  <a:pt x="1269565" y="468277"/>
                  <a:pt x="1155265" y="313019"/>
                  <a:pt x="1140025" y="254917"/>
                </a:cubicBezTo>
                <a:cubicBezTo>
                  <a:pt x="1115260" y="157762"/>
                  <a:pt x="946668" y="-70838"/>
                  <a:pt x="701875" y="21554"/>
                </a:cubicBezTo>
                <a:cubicBezTo>
                  <a:pt x="446605" y="118709"/>
                  <a:pt x="514233" y="340642"/>
                  <a:pt x="476133" y="387314"/>
                </a:cubicBezTo>
                <a:cubicBezTo>
                  <a:pt x="383740" y="497804"/>
                  <a:pt x="290395" y="407317"/>
                  <a:pt x="168475" y="564479"/>
                </a:cubicBezTo>
                <a:cubicBezTo>
                  <a:pt x="-168710" y="997867"/>
                  <a:pt x="47508" y="1647472"/>
                  <a:pt x="401838" y="1645567"/>
                </a:cubicBezTo>
                <a:cubicBezTo>
                  <a:pt x="635200" y="1644614"/>
                  <a:pt x="613293" y="1376962"/>
                  <a:pt x="789505" y="1379819"/>
                </a:cubicBezTo>
                <a:cubicBezTo>
                  <a:pt x="821890" y="1380772"/>
                  <a:pt x="867610" y="1355054"/>
                  <a:pt x="895233" y="1368389"/>
                </a:cubicBezTo>
                <a:cubicBezTo>
                  <a:pt x="975243" y="1444589"/>
                  <a:pt x="1065730" y="1513169"/>
                  <a:pt x="1183840" y="1526504"/>
                </a:cubicBezTo>
                <a:cubicBezTo>
                  <a:pt x="1447683" y="1554127"/>
                  <a:pt x="1626753" y="1328384"/>
                  <a:pt x="1626753" y="1083592"/>
                </a:cubicBezTo>
                <a:cubicBezTo>
                  <a:pt x="1627705" y="892139"/>
                  <a:pt x="1505785" y="728309"/>
                  <a:pt x="1335288" y="666397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1094AF3-997E-E378-27ED-D67ECF85D414}"/>
              </a:ext>
            </a:extLst>
          </p:cNvPr>
          <p:cNvSpPr/>
          <p:nvPr/>
        </p:nvSpPr>
        <p:spPr>
          <a:xfrm>
            <a:off x="-549064" y="-401540"/>
            <a:ext cx="3623309" cy="3213716"/>
          </a:xfrm>
          <a:custGeom>
            <a:avLst/>
            <a:gdLst>
              <a:gd name="connsiteX0" fmla="*/ 3073561 w 3286125"/>
              <a:gd name="connsiteY0" fmla="*/ 820213 h 2914650"/>
              <a:gd name="connsiteX1" fmla="*/ 2291559 w 3286125"/>
              <a:gd name="connsiteY1" fmla="*/ 202041 h 2914650"/>
              <a:gd name="connsiteX2" fmla="*/ 1554324 w 3286125"/>
              <a:gd name="connsiteY2" fmla="*/ 3921 h 2914650"/>
              <a:gd name="connsiteX3" fmla="*/ 899956 w 3286125"/>
              <a:gd name="connsiteY3" fmla="*/ 288718 h 2914650"/>
              <a:gd name="connsiteX4" fmla="*/ 297024 w 3286125"/>
              <a:gd name="connsiteY4" fmla="*/ 710676 h 2914650"/>
              <a:gd name="connsiteX5" fmla="*/ 83664 w 3286125"/>
              <a:gd name="connsiteY5" fmla="*/ 946896 h 2914650"/>
              <a:gd name="connsiteX6" fmla="*/ 71281 w 3286125"/>
              <a:gd name="connsiteY6" fmla="*/ 1694608 h 2914650"/>
              <a:gd name="connsiteX7" fmla="*/ 701836 w 3286125"/>
              <a:gd name="connsiteY7" fmla="*/ 2654728 h 2914650"/>
              <a:gd name="connsiteX8" fmla="*/ 1801021 w 3286125"/>
              <a:gd name="connsiteY8" fmla="*/ 2869041 h 2914650"/>
              <a:gd name="connsiteX9" fmla="*/ 3018316 w 3286125"/>
              <a:gd name="connsiteY9" fmla="*/ 1900348 h 2914650"/>
              <a:gd name="connsiteX10" fmla="*/ 3237391 w 3286125"/>
              <a:gd name="connsiteY10" fmla="*/ 1769856 h 2914650"/>
              <a:gd name="connsiteX11" fmla="*/ 3073561 w 3286125"/>
              <a:gd name="connsiteY11" fmla="*/ 820213 h 291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86125" h="2914650">
                <a:moveTo>
                  <a:pt x="3073561" y="820213"/>
                </a:moveTo>
                <a:cubicBezTo>
                  <a:pt x="2877346" y="547798"/>
                  <a:pt x="2588739" y="357298"/>
                  <a:pt x="2291559" y="202041"/>
                </a:cubicBezTo>
                <a:cubicBezTo>
                  <a:pt x="2062959" y="82978"/>
                  <a:pt x="1811499" y="-21797"/>
                  <a:pt x="1554324" y="3921"/>
                </a:cubicBezTo>
                <a:cubicBezTo>
                  <a:pt x="1315246" y="27733"/>
                  <a:pt x="1102839" y="160131"/>
                  <a:pt x="899956" y="288718"/>
                </a:cubicBezTo>
                <a:cubicBezTo>
                  <a:pt x="692311" y="420163"/>
                  <a:pt x="484666" y="552561"/>
                  <a:pt x="297024" y="710676"/>
                </a:cubicBezTo>
                <a:cubicBezTo>
                  <a:pt x="215109" y="779256"/>
                  <a:pt x="137004" y="854503"/>
                  <a:pt x="83664" y="946896"/>
                </a:cubicBezTo>
                <a:cubicBezTo>
                  <a:pt x="-44924" y="1168828"/>
                  <a:pt x="-5871" y="1449816"/>
                  <a:pt x="71281" y="1694608"/>
                </a:cubicBezTo>
                <a:cubicBezTo>
                  <a:pt x="188439" y="2065131"/>
                  <a:pt x="392274" y="2418508"/>
                  <a:pt x="701836" y="2654728"/>
                </a:cubicBezTo>
                <a:cubicBezTo>
                  <a:pt x="1010446" y="2890948"/>
                  <a:pt x="1433356" y="2995723"/>
                  <a:pt x="1801021" y="2869041"/>
                </a:cubicBezTo>
                <a:cubicBezTo>
                  <a:pt x="2295369" y="2700448"/>
                  <a:pt x="2579214" y="2183241"/>
                  <a:pt x="3018316" y="1900348"/>
                </a:cubicBezTo>
                <a:lnTo>
                  <a:pt x="3237391" y="1769856"/>
                </a:lnTo>
                <a:cubicBezTo>
                  <a:pt x="3359311" y="1458388"/>
                  <a:pt x="3269776" y="1091676"/>
                  <a:pt x="3073561" y="8202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88B716-D285-8088-DB38-571A03BB8647}"/>
              </a:ext>
            </a:extLst>
          </p:cNvPr>
          <p:cNvSpPr txBox="1"/>
          <p:nvPr/>
        </p:nvSpPr>
        <p:spPr>
          <a:xfrm>
            <a:off x="0" y="2979091"/>
            <a:ext cx="12192000" cy="5937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s-ES" sz="2800">
                <a:latin typeface="Segoe UI" panose="020B0502040204020203" pitchFamily="34" charset="0"/>
                <a:cs typeface="Segoe UI" panose="020B0502040204020203" pitchFamily="34" charset="0"/>
              </a:rPr>
              <a:t>https://github.com/luismanez/bizzsummit-madrid-2025</a:t>
            </a:r>
            <a:endParaRPr lang="en-GB" sz="320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C9E61FF-442D-E1BB-B50F-8DACFAC7BC97}"/>
              </a:ext>
            </a:extLst>
          </p:cNvPr>
          <p:cNvSpPr/>
          <p:nvPr/>
        </p:nvSpPr>
        <p:spPr>
          <a:xfrm>
            <a:off x="5913029" y="2004250"/>
            <a:ext cx="365943" cy="317622"/>
          </a:xfrm>
          <a:custGeom>
            <a:avLst/>
            <a:gdLst/>
            <a:ahLst/>
            <a:cxnLst/>
            <a:rect l="l" t="t" r="r" b="b"/>
            <a:pathLst>
              <a:path w="153074" h="132861">
                <a:moveTo>
                  <a:pt x="138531" y="0"/>
                </a:moveTo>
                <a:lnTo>
                  <a:pt x="153074" y="18179"/>
                </a:lnTo>
                <a:cubicBezTo>
                  <a:pt x="128424" y="39074"/>
                  <a:pt x="115771" y="55939"/>
                  <a:pt x="115113" y="68772"/>
                </a:cubicBezTo>
                <a:cubicBezTo>
                  <a:pt x="134011" y="73227"/>
                  <a:pt x="143461" y="83950"/>
                  <a:pt x="143461" y="100940"/>
                </a:cubicBezTo>
                <a:cubicBezTo>
                  <a:pt x="143461" y="110178"/>
                  <a:pt x="140338" y="117808"/>
                  <a:pt x="134094" y="123829"/>
                </a:cubicBezTo>
                <a:cubicBezTo>
                  <a:pt x="127849" y="129851"/>
                  <a:pt x="120454" y="132861"/>
                  <a:pt x="111909" y="132861"/>
                </a:cubicBezTo>
                <a:cubicBezTo>
                  <a:pt x="102049" y="132861"/>
                  <a:pt x="94161" y="129157"/>
                  <a:pt x="88245" y="121748"/>
                </a:cubicBezTo>
                <a:cubicBezTo>
                  <a:pt x="82329" y="114339"/>
                  <a:pt x="79371" y="105201"/>
                  <a:pt x="79371" y="94335"/>
                </a:cubicBezTo>
                <a:cubicBezTo>
                  <a:pt x="79371" y="62726"/>
                  <a:pt x="99091" y="31281"/>
                  <a:pt x="138531" y="0"/>
                </a:cubicBezTo>
                <a:close/>
                <a:moveTo>
                  <a:pt x="59159" y="0"/>
                </a:moveTo>
                <a:lnTo>
                  <a:pt x="73456" y="18179"/>
                </a:lnTo>
                <a:cubicBezTo>
                  <a:pt x="48970" y="39074"/>
                  <a:pt x="36399" y="55939"/>
                  <a:pt x="35742" y="68772"/>
                </a:cubicBezTo>
                <a:cubicBezTo>
                  <a:pt x="54640" y="73227"/>
                  <a:pt x="64089" y="83950"/>
                  <a:pt x="64089" y="100940"/>
                </a:cubicBezTo>
                <a:cubicBezTo>
                  <a:pt x="64089" y="110178"/>
                  <a:pt x="60937" y="117808"/>
                  <a:pt x="54635" y="123829"/>
                </a:cubicBezTo>
                <a:cubicBezTo>
                  <a:pt x="48333" y="129851"/>
                  <a:pt x="40926" y="132861"/>
                  <a:pt x="32414" y="132861"/>
                </a:cubicBezTo>
                <a:cubicBezTo>
                  <a:pt x="23083" y="132861"/>
                  <a:pt x="15348" y="129239"/>
                  <a:pt x="9209" y="121996"/>
                </a:cubicBezTo>
                <a:cubicBezTo>
                  <a:pt x="3069" y="114753"/>
                  <a:pt x="0" y="105532"/>
                  <a:pt x="0" y="94335"/>
                </a:cubicBezTo>
                <a:cubicBezTo>
                  <a:pt x="0" y="61574"/>
                  <a:pt x="19719" y="30129"/>
                  <a:pt x="591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5DCFE8-86FE-B23F-452D-AB1E52976E15}"/>
              </a:ext>
            </a:extLst>
          </p:cNvPr>
          <p:cNvCxnSpPr/>
          <p:nvPr/>
        </p:nvCxnSpPr>
        <p:spPr>
          <a:xfrm>
            <a:off x="5572432" y="4280501"/>
            <a:ext cx="1047136" cy="0"/>
          </a:xfrm>
          <a:prstGeom prst="line">
            <a:avLst/>
          </a:prstGeom>
          <a:ln w="28575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245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cover/>
      </p:transition>
    </mc:Choice>
    <mc:Fallback>
      <p:transition spd="slow">
        <p:cover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743889F-0E2D-48DE-8563-F6406BD0CD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1F8D39-4E29-4889-98DC-8548B06400EB}"/>
              </a:ext>
            </a:extLst>
          </p:cNvPr>
          <p:cNvSpPr txBox="1"/>
          <p:nvPr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Segoe UI" panose="020B05020402040202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3</a:t>
            </a:fld>
            <a:endParaRPr lang="id-ID" sz="4400" i="0">
              <a:solidFill>
                <a:schemeClr val="bg1"/>
              </a:solidFill>
              <a:latin typeface="Segoe UI" panose="020B0502040204020203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3F421B6-D8CF-4E9B-8893-669E9CDB39C2}"/>
              </a:ext>
            </a:extLst>
          </p:cNvPr>
          <p:cNvSpPr/>
          <p:nvPr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F2C4D64-10DE-46FB-BEC4-5AF3EA26BA20}"/>
              </a:ext>
            </a:extLst>
          </p:cNvPr>
          <p:cNvSpPr/>
          <p:nvPr/>
        </p:nvSpPr>
        <p:spPr>
          <a:xfrm>
            <a:off x="1541386" y="901562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3D31398-4180-4611-AE52-6CC4D0C5A2FF}"/>
              </a:ext>
            </a:extLst>
          </p:cNvPr>
          <p:cNvSpPr/>
          <p:nvPr/>
        </p:nvSpPr>
        <p:spPr>
          <a:xfrm rot="17892069">
            <a:off x="4361021" y="4687017"/>
            <a:ext cx="649965" cy="688199"/>
          </a:xfrm>
          <a:custGeom>
            <a:avLst/>
            <a:gdLst>
              <a:gd name="connsiteX0" fmla="*/ 789532 w 809625"/>
              <a:gd name="connsiteY0" fmla="*/ 631363 h 857250"/>
              <a:gd name="connsiteX1" fmla="*/ 777149 w 809625"/>
              <a:gd name="connsiteY1" fmla="*/ 807576 h 857250"/>
              <a:gd name="connsiteX2" fmla="*/ 608557 w 809625"/>
              <a:gd name="connsiteY2" fmla="*/ 859011 h 857250"/>
              <a:gd name="connsiteX3" fmla="*/ 411389 w 809625"/>
              <a:gd name="connsiteY3" fmla="*/ 750426 h 857250"/>
              <a:gd name="connsiteX4" fmla="*/ 198029 w 809625"/>
              <a:gd name="connsiteY4" fmla="*/ 785668 h 857250"/>
              <a:gd name="connsiteX5" fmla="*/ 4672 w 809625"/>
              <a:gd name="connsiteY5" fmla="*/ 558973 h 857250"/>
              <a:gd name="connsiteX6" fmla="*/ 257084 w 809625"/>
              <a:gd name="connsiteY6" fmla="*/ 47480 h 857250"/>
              <a:gd name="connsiteX7" fmla="*/ 543787 w 809625"/>
              <a:gd name="connsiteY7" fmla="*/ 237980 h 857250"/>
              <a:gd name="connsiteX8" fmla="*/ 789532 w 809625"/>
              <a:gd name="connsiteY8" fmla="*/ 631363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625" h="857250">
                <a:moveTo>
                  <a:pt x="789532" y="631363"/>
                </a:moveTo>
                <a:cubicBezTo>
                  <a:pt x="820964" y="685655"/>
                  <a:pt x="816202" y="758998"/>
                  <a:pt x="777149" y="807576"/>
                </a:cubicBezTo>
                <a:cubicBezTo>
                  <a:pt x="738097" y="856153"/>
                  <a:pt x="667612" y="878061"/>
                  <a:pt x="608557" y="859011"/>
                </a:cubicBezTo>
                <a:cubicBezTo>
                  <a:pt x="536167" y="836151"/>
                  <a:pt x="485684" y="762808"/>
                  <a:pt x="411389" y="750426"/>
                </a:cubicBezTo>
                <a:cubicBezTo>
                  <a:pt x="339952" y="738995"/>
                  <a:pt x="270419" y="787573"/>
                  <a:pt x="198029" y="785668"/>
                </a:cubicBezTo>
                <a:cubicBezTo>
                  <a:pt x="90397" y="781858"/>
                  <a:pt x="19912" y="666605"/>
                  <a:pt x="4672" y="558973"/>
                </a:cubicBezTo>
                <a:cubicBezTo>
                  <a:pt x="-23903" y="358948"/>
                  <a:pt x="80872" y="146540"/>
                  <a:pt x="257084" y="47480"/>
                </a:cubicBezTo>
                <a:cubicBezTo>
                  <a:pt x="465682" y="-69677"/>
                  <a:pt x="597127" y="43670"/>
                  <a:pt x="543787" y="237980"/>
                </a:cubicBezTo>
                <a:cubicBezTo>
                  <a:pt x="469492" y="511348"/>
                  <a:pt x="670469" y="428480"/>
                  <a:pt x="789532" y="63136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1CFC3B-28DD-4017-8FF9-5CCB34D0DE5E}"/>
              </a:ext>
            </a:extLst>
          </p:cNvPr>
          <p:cNvSpPr txBox="1"/>
          <p:nvPr/>
        </p:nvSpPr>
        <p:spPr>
          <a:xfrm>
            <a:off x="5713941" y="2472795"/>
            <a:ext cx="498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Érika Cepeda</a:t>
            </a:r>
            <a:endParaRPr lang="en-GB" sz="5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B7EDB62-BEF3-43D9-A0A9-25B6F9638A54}"/>
              </a:ext>
            </a:extLst>
          </p:cNvPr>
          <p:cNvSpPr/>
          <p:nvPr/>
        </p:nvSpPr>
        <p:spPr>
          <a:xfrm>
            <a:off x="5767367" y="2022641"/>
            <a:ext cx="1662133" cy="319330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</a:t>
            </a:r>
            <a:endParaRPr lang="en-GB" sz="11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3CEF454-9B60-461F-8CD6-73AD6F50D27D}"/>
              </a:ext>
            </a:extLst>
          </p:cNvPr>
          <p:cNvSpPr txBox="1"/>
          <p:nvPr/>
        </p:nvSpPr>
        <p:spPr>
          <a:xfrm>
            <a:off x="5713940" y="3473599"/>
            <a:ext cx="4984002" cy="17475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Expecialista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 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en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Comunicación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y RRPP –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Flipada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 de la IA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Generativa</a:t>
            </a:r>
            <a:endParaRPr lang="en-GB" sz="1200">
              <a:solidFill>
                <a:schemeClr val="bg1"/>
              </a:solidFill>
              <a:latin typeface="Segoe UI"/>
              <a:cs typeface="Segoe UI"/>
            </a:endParaRPr>
          </a:p>
          <a:p>
            <a:pPr>
              <a:lnSpc>
                <a:spcPct val="130000"/>
              </a:lnSpc>
            </a:pP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Microsoft Alliance Manager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en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Devoteam</a:t>
            </a:r>
            <a:endParaRPr lang="en-GB" sz="12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Me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gusta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hablar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en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los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eventos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de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comunidad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sobre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Copilot,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organizo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con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compañeros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molones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la Global AI Madrid,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todas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las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Netcoreconf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, soy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parte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de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Guarandinga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Tech y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participo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en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W4TT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como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anfitriona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.</a:t>
            </a:r>
            <a:endParaRPr lang="en-GB" sz="1200" err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30000"/>
              </a:lnSpc>
            </a:pP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He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comenzado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a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escribir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en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</a:t>
            </a:r>
            <a:r>
              <a:rPr lang="en-GB" sz="1200" err="1">
                <a:solidFill>
                  <a:schemeClr val="bg1"/>
                </a:solidFill>
                <a:latin typeface="Segoe UI"/>
                <a:cs typeface="Segoe UI"/>
              </a:rPr>
              <a:t>MSTech</a:t>
            </a:r>
            <a:r>
              <a:rPr lang="en-GB" sz="1200">
                <a:solidFill>
                  <a:schemeClr val="bg1"/>
                </a:solidFill>
                <a:latin typeface="Segoe UI"/>
                <a:cs typeface="Segoe UI"/>
              </a:rPr>
              <a:t> Geek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07681F4F-4226-4D87-9983-3124EAA2BD30}"/>
              </a:ext>
            </a:extLst>
          </p:cNvPr>
          <p:cNvSpPr/>
          <p:nvPr/>
        </p:nvSpPr>
        <p:spPr>
          <a:xfrm>
            <a:off x="10640567" y="-119359"/>
            <a:ext cx="2300585" cy="2152595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B105B0E5-EBC5-45D6-9534-62B97B9F5C38}"/>
              </a:ext>
            </a:extLst>
          </p:cNvPr>
          <p:cNvSpPr/>
          <p:nvPr/>
        </p:nvSpPr>
        <p:spPr>
          <a:xfrm>
            <a:off x="11676502" y="1974491"/>
            <a:ext cx="228713" cy="228713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3CA36B6-1142-B4E1-352E-97132630991A}"/>
              </a:ext>
            </a:extLst>
          </p:cNvPr>
          <p:cNvGrpSpPr/>
          <p:nvPr/>
        </p:nvGrpSpPr>
        <p:grpSpPr>
          <a:xfrm>
            <a:off x="6689176" y="5654645"/>
            <a:ext cx="1294417" cy="279102"/>
            <a:chOff x="5853650" y="4765645"/>
            <a:chExt cx="1294417" cy="279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05D4458-F817-4A89-9855-0D5D475C8FAB}"/>
                </a:ext>
              </a:extLst>
            </p:cNvPr>
            <p:cNvSpPr txBox="1"/>
            <p:nvPr/>
          </p:nvSpPr>
          <p:spPr>
            <a:xfrm>
              <a:off x="6047933" y="4767748"/>
              <a:ext cx="1100134" cy="27699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200" err="1">
                  <a:solidFill>
                    <a:schemeClr val="bg1"/>
                  </a:solidFill>
                  <a:latin typeface="Segoe UI"/>
                  <a:cs typeface="Segoe UI"/>
                </a:rPr>
                <a:t>erikacepeda</a:t>
              </a:r>
              <a:endParaRPr lang="en-US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8" name="Picture 4" descr="linkedin-icon-png-transparent-background-8 - Ytpr.co.ke">
              <a:extLst>
                <a:ext uri="{FF2B5EF4-FFF2-40B4-BE49-F238E27FC236}">
                  <a16:creationId xmlns:a16="http://schemas.microsoft.com/office/drawing/2014/main" id="{BE9074F4-DA8C-A4EC-214A-10A028393F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3650" y="4765645"/>
              <a:ext cx="265471" cy="26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Marcador de posición de imagen 1">
            <a:extLst>
              <a:ext uri="{FF2B5EF4-FFF2-40B4-BE49-F238E27FC236}">
                <a16:creationId xmlns:a16="http://schemas.microsoft.com/office/drawing/2014/main" id="{A25CBCB7-B763-75AE-5463-4E9F32BD1A8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t="8615" b="8615"/>
          <a:stretch/>
        </p:blipFill>
        <p:spPr>
          <a:custGeom>
            <a:avLst/>
            <a:gdLst>
              <a:gd name="connsiteX0" fmla="*/ 496539 w 2979174"/>
              <a:gd name="connsiteY0" fmla="*/ 0 h 3292400"/>
              <a:gd name="connsiteX1" fmla="*/ 2482635 w 2979174"/>
              <a:gd name="connsiteY1" fmla="*/ 0 h 3292400"/>
              <a:gd name="connsiteX2" fmla="*/ 2979174 w 2979174"/>
              <a:gd name="connsiteY2" fmla="*/ 496539 h 3292400"/>
              <a:gd name="connsiteX3" fmla="*/ 2979174 w 2979174"/>
              <a:gd name="connsiteY3" fmla="*/ 2795861 h 3292400"/>
              <a:gd name="connsiteX4" fmla="*/ 2482635 w 2979174"/>
              <a:gd name="connsiteY4" fmla="*/ 3292400 h 3292400"/>
              <a:gd name="connsiteX5" fmla="*/ 496539 w 2979174"/>
              <a:gd name="connsiteY5" fmla="*/ 3292400 h 3292400"/>
              <a:gd name="connsiteX6" fmla="*/ 0 w 2979174"/>
              <a:gd name="connsiteY6" fmla="*/ 2795861 h 3292400"/>
              <a:gd name="connsiteX7" fmla="*/ 0 w 2979174"/>
              <a:gd name="connsiteY7" fmla="*/ 496539 h 3292400"/>
              <a:gd name="connsiteX8" fmla="*/ 496539 w 2979174"/>
              <a:gd name="connsiteY8" fmla="*/ 0 h 32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9174" h="3292400">
                <a:moveTo>
                  <a:pt x="496539" y="0"/>
                </a:moveTo>
                <a:lnTo>
                  <a:pt x="2482635" y="0"/>
                </a:lnTo>
                <a:cubicBezTo>
                  <a:pt x="2756866" y="0"/>
                  <a:pt x="2979174" y="222308"/>
                  <a:pt x="2979174" y="496539"/>
                </a:cubicBezTo>
                <a:lnTo>
                  <a:pt x="2979174" y="2795861"/>
                </a:lnTo>
                <a:cubicBezTo>
                  <a:pt x="2979174" y="3070092"/>
                  <a:pt x="2756866" y="3292400"/>
                  <a:pt x="2482635" y="3292400"/>
                </a:cubicBezTo>
                <a:lnTo>
                  <a:pt x="496539" y="3292400"/>
                </a:lnTo>
                <a:cubicBezTo>
                  <a:pt x="222308" y="3292400"/>
                  <a:pt x="0" y="3070092"/>
                  <a:pt x="0" y="2795861"/>
                </a:cubicBezTo>
                <a:lnTo>
                  <a:pt x="0" y="496539"/>
                </a:lnTo>
                <a:cubicBezTo>
                  <a:pt x="0" y="222308"/>
                  <a:pt x="222308" y="0"/>
                  <a:pt x="496539" y="0"/>
                </a:cubicBezTo>
                <a:close/>
              </a:path>
            </a:pathLst>
          </a:custGeom>
          <a:solidFill>
            <a:srgbClr val="FFFFFF">
              <a:lumMod val="95000"/>
              <a:alpha val="25000"/>
            </a:srgbClr>
          </a:solidFill>
          <a:ln w="114300">
            <a:solidFill>
              <a:srgbClr val="FFFFFF"/>
            </a:solidFill>
          </a:ln>
          <a:effectLst>
            <a:outerShdw blurRad="1016000" dist="685800" dir="5400000" sx="88000" sy="88000" algn="t" rotWithShape="0">
              <a:prstClr val="black">
                <a:alpha val="19000"/>
              </a:prstClr>
            </a:outerShdw>
          </a:effectLst>
        </p:spPr>
      </p:pic>
      <p:pic>
        <p:nvPicPr>
          <p:cNvPr id="3" name="Imagen 2" descr="Código QR&#10;&#10;El contenido generado por IA puede ser incorrecto.">
            <a:extLst>
              <a:ext uri="{FF2B5EF4-FFF2-40B4-BE49-F238E27FC236}">
                <a16:creationId xmlns:a16="http://schemas.microsoft.com/office/drawing/2014/main" id="{B4513CA8-CD78-760B-F2B5-7EC1A799A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350" y="5406514"/>
            <a:ext cx="1085272" cy="106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835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 dir="in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8" grpId="0" animBg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50" grpId="0"/>
      <p:bldP spid="51" grpId="0" animBg="1"/>
      <p:bldP spid="51" grpId="1" animBg="1"/>
      <p:bldP spid="52" grpId="0" animBg="1"/>
      <p:bldP spid="5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tar: 10 Points 38">
            <a:extLst>
              <a:ext uri="{FF2B5EF4-FFF2-40B4-BE49-F238E27FC236}">
                <a16:creationId xmlns:a16="http://schemas.microsoft.com/office/drawing/2014/main" id="{85395834-2B2D-4CB4-896F-282D7A2FC6D7}"/>
              </a:ext>
            </a:extLst>
          </p:cNvPr>
          <p:cNvSpPr/>
          <p:nvPr/>
        </p:nvSpPr>
        <p:spPr>
          <a:xfrm>
            <a:off x="8921091" y="886849"/>
            <a:ext cx="2594532" cy="2594532"/>
          </a:xfrm>
          <a:prstGeom prst="star10">
            <a:avLst>
              <a:gd name="adj" fmla="val 0"/>
              <a:gd name="hf" fmla="val 105146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1E81CCE-F6DF-4EA4-997F-40C0633B3C6F}"/>
              </a:ext>
            </a:extLst>
          </p:cNvPr>
          <p:cNvSpPr/>
          <p:nvPr/>
        </p:nvSpPr>
        <p:spPr>
          <a:xfrm>
            <a:off x="8831488" y="797246"/>
            <a:ext cx="2773736" cy="2773736"/>
          </a:xfrm>
          <a:prstGeom prst="ellipse">
            <a:avLst/>
          </a:prstGeom>
          <a:solidFill>
            <a:schemeClr val="accent6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DE6C28-4C75-473C-894C-09A9E7BF9EA9}"/>
              </a:ext>
            </a:extLst>
          </p:cNvPr>
          <p:cNvSpPr txBox="1"/>
          <p:nvPr/>
        </p:nvSpPr>
        <p:spPr>
          <a:xfrm>
            <a:off x="726177" y="1054751"/>
            <a:ext cx="5264354" cy="2774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GB" sz="72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So…</a:t>
            </a:r>
          </a:p>
          <a:p>
            <a:pPr>
              <a:lnSpc>
                <a:spcPct val="80000"/>
              </a:lnSpc>
            </a:pPr>
            <a:r>
              <a:rPr lang="en-GB" sz="7200" b="1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Any Question?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197E8E-47E1-4900-AD10-ADA452914D74}"/>
              </a:ext>
            </a:extLst>
          </p:cNvPr>
          <p:cNvSpPr txBox="1"/>
          <p:nvPr/>
        </p:nvSpPr>
        <p:spPr>
          <a:xfrm>
            <a:off x="773518" y="4057437"/>
            <a:ext cx="3474373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600">
                <a:solidFill>
                  <a:schemeClr val="bg1"/>
                </a:solidFill>
                <a:latin typeface="Segoe UI Light"/>
                <a:cs typeface="Segoe UI Light"/>
              </a:rPr>
              <a:t>Las </a:t>
            </a:r>
            <a:r>
              <a:rPr lang="en-GB" sz="1600" err="1">
                <a:solidFill>
                  <a:schemeClr val="bg1"/>
                </a:solidFill>
                <a:latin typeface="Segoe UI Light"/>
                <a:cs typeface="Segoe UI Light"/>
              </a:rPr>
              <a:t>responderá</a:t>
            </a:r>
            <a:r>
              <a:rPr lang="en-GB" sz="1600">
                <a:solidFill>
                  <a:schemeClr val="bg1"/>
                </a:solidFill>
                <a:latin typeface="Segoe UI Light"/>
                <a:cs typeface="Segoe UI Light"/>
              </a:rPr>
              <a:t> Luis, </a:t>
            </a:r>
            <a:r>
              <a:rPr lang="en-GB" sz="1600" err="1">
                <a:solidFill>
                  <a:schemeClr val="bg1"/>
                </a:solidFill>
                <a:latin typeface="Segoe UI Light"/>
                <a:cs typeface="Segoe UI Light"/>
              </a:rPr>
              <a:t>que</a:t>
            </a:r>
            <a:r>
              <a:rPr lang="en-GB" sz="1600">
                <a:solidFill>
                  <a:schemeClr val="bg1"/>
                </a:solidFill>
                <a:latin typeface="Segoe UI Light"/>
                <a:cs typeface="Segoe UI Light"/>
              </a:rPr>
              <a:t> para </a:t>
            </a:r>
            <a:r>
              <a:rPr lang="en-GB" sz="1600" err="1">
                <a:solidFill>
                  <a:schemeClr val="bg1"/>
                </a:solidFill>
                <a:latin typeface="Segoe UI Light"/>
                <a:cs typeface="Segoe UI Light"/>
              </a:rPr>
              <a:t>eso</a:t>
            </a:r>
            <a:r>
              <a:rPr lang="en-GB" sz="1600">
                <a:solidFill>
                  <a:schemeClr val="bg1"/>
                </a:solidFill>
                <a:latin typeface="Segoe UI Light"/>
                <a:cs typeface="Segoe UI Light"/>
              </a:rPr>
              <a:t> es </a:t>
            </a:r>
            <a:r>
              <a:rPr lang="en-GB" sz="1600" err="1">
                <a:solidFill>
                  <a:schemeClr val="bg1"/>
                </a:solidFill>
                <a:latin typeface="Segoe UI Light"/>
                <a:cs typeface="Segoe UI Light"/>
              </a:rPr>
              <a:t>el</a:t>
            </a:r>
            <a:r>
              <a:rPr lang="en-GB" sz="1600">
                <a:solidFill>
                  <a:schemeClr val="bg1"/>
                </a:solidFill>
                <a:latin typeface="Segoe UI Light"/>
                <a:cs typeface="Segoe UI Light"/>
              </a:rPr>
              <a:t> MVP</a:t>
            </a:r>
            <a:endParaRPr lang="en-GB" sz="160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1" name="Star: 12 Points 40">
            <a:extLst>
              <a:ext uri="{FF2B5EF4-FFF2-40B4-BE49-F238E27FC236}">
                <a16:creationId xmlns:a16="http://schemas.microsoft.com/office/drawing/2014/main" id="{03EB137A-B67F-4662-9227-0AB1F27B25CA}"/>
              </a:ext>
            </a:extLst>
          </p:cNvPr>
          <p:cNvSpPr/>
          <p:nvPr/>
        </p:nvSpPr>
        <p:spPr>
          <a:xfrm>
            <a:off x="7863756" y="4759087"/>
            <a:ext cx="1205672" cy="1205672"/>
          </a:xfrm>
          <a:prstGeom prst="star12">
            <a:avLst>
              <a:gd name="adj" fmla="val 0"/>
            </a:avLst>
          </a:prstGeom>
          <a:solidFill>
            <a:schemeClr val="accent1">
              <a:alpha val="0"/>
            </a:schemeClr>
          </a:solidFill>
          <a:ln w="15875">
            <a:solidFill>
              <a:schemeClr val="bg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F259D59-7A85-43D8-9025-C62DA2D27C04}"/>
              </a:ext>
            </a:extLst>
          </p:cNvPr>
          <p:cNvSpPr/>
          <p:nvPr/>
        </p:nvSpPr>
        <p:spPr>
          <a:xfrm>
            <a:off x="7822119" y="4717450"/>
            <a:ext cx="1288947" cy="1288947"/>
          </a:xfrm>
          <a:prstGeom prst="ellipse">
            <a:avLst/>
          </a:prstGeom>
          <a:solidFill>
            <a:schemeClr val="accent6"/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75047-077E-4C23-A4F6-6484E207ECFF}"/>
              </a:ext>
            </a:extLst>
          </p:cNvPr>
          <p:cNvGrpSpPr/>
          <p:nvPr/>
        </p:nvGrpSpPr>
        <p:grpSpPr>
          <a:xfrm rot="4450797">
            <a:off x="8682679" y="3505630"/>
            <a:ext cx="387220" cy="285107"/>
            <a:chOff x="356813" y="4713192"/>
            <a:chExt cx="301781" cy="222199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12037E5A-26A0-424B-8C24-DF8F1BFCBE38}"/>
                </a:ext>
              </a:extLst>
            </p:cNvPr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1496141-AB54-4B2B-8B00-A78452705199}"/>
                </a:ext>
              </a:extLst>
            </p:cNvPr>
            <p:cNvSpPr/>
            <p:nvPr/>
          </p:nvSpPr>
          <p:spPr>
            <a:xfrm>
              <a:off x="611318" y="4713192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pic>
        <p:nvPicPr>
          <p:cNvPr id="5" name="Marcador de posición de imagen 4" descr="Un grupo de personas frente a una tienda&#10;&#10;El contenido generado por IA puede ser incorrecto.">
            <a:extLst>
              <a:ext uri="{FF2B5EF4-FFF2-40B4-BE49-F238E27FC236}">
                <a16:creationId xmlns:a16="http://schemas.microsoft.com/office/drawing/2014/main" id="{1CA2C2ED-CF84-A487-7C79-98519A43234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4" r="23284"/>
          <a:stretch>
            <a:fillRect/>
          </a:stretch>
        </p:blipFill>
        <p:spPr>
          <a:xfrm>
            <a:off x="5585545" y="488117"/>
            <a:ext cx="4095750" cy="5110163"/>
          </a:xfrm>
          <a:custGeom>
            <a:avLst/>
            <a:gdLst>
              <a:gd name="connsiteX0" fmla="*/ 0 w 4095648"/>
              <a:gd name="connsiteY0" fmla="*/ 0 h 5109831"/>
              <a:gd name="connsiteX1" fmla="*/ 4095648 w 4095648"/>
              <a:gd name="connsiteY1" fmla="*/ 0 h 5109831"/>
              <a:gd name="connsiteX2" fmla="*/ 4095648 w 4095648"/>
              <a:gd name="connsiteY2" fmla="*/ 2816574 h 5109831"/>
              <a:gd name="connsiteX3" fmla="*/ 1802391 w 4095648"/>
              <a:gd name="connsiteY3" fmla="*/ 5109831 h 5109831"/>
              <a:gd name="connsiteX4" fmla="*/ 32803 w 4095648"/>
              <a:gd name="connsiteY4" fmla="*/ 4275299 h 5109831"/>
              <a:gd name="connsiteX5" fmla="*/ 0 w 4095648"/>
              <a:gd name="connsiteY5" fmla="*/ 4231433 h 5109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95648" h="5109831">
                <a:moveTo>
                  <a:pt x="0" y="0"/>
                </a:moveTo>
                <a:lnTo>
                  <a:pt x="4095648" y="0"/>
                </a:lnTo>
                <a:lnTo>
                  <a:pt x="4095648" y="2816574"/>
                </a:lnTo>
                <a:cubicBezTo>
                  <a:pt x="4095648" y="4083105"/>
                  <a:pt x="3068922" y="5109831"/>
                  <a:pt x="1802391" y="5109831"/>
                </a:cubicBezTo>
                <a:cubicBezTo>
                  <a:pt x="1089968" y="5109831"/>
                  <a:pt x="453420" y="4784969"/>
                  <a:pt x="32803" y="4275299"/>
                </a:cubicBezTo>
                <a:lnTo>
                  <a:pt x="0" y="423143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77146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 dir="in"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FC7AD73-222D-41FA-BFD9-99F5AE9269D2}"/>
              </a:ext>
            </a:extLst>
          </p:cNvPr>
          <p:cNvSpPr txBox="1"/>
          <p:nvPr/>
        </p:nvSpPr>
        <p:spPr>
          <a:xfrm>
            <a:off x="896917" y="1976205"/>
            <a:ext cx="9955233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>
                <a:ln w="15875">
                  <a:solidFill>
                    <a:schemeClr val="accent6">
                      <a:lumMod val="60000"/>
                      <a:lumOff val="40000"/>
                    </a:schemeClr>
                  </a:solidFill>
                </a:ln>
                <a:solidFill>
                  <a:schemeClr val="accent1">
                    <a:lumMod val="75000"/>
                    <a:alpha val="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Poppins Black" panose="00000A00000000000000" pitchFamily="2" charset="0"/>
              </a:rPr>
              <a:t>¡Gracias!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2040C8-2145-4C5C-A3B3-5586CFB510E3}"/>
              </a:ext>
            </a:extLst>
          </p:cNvPr>
          <p:cNvSpPr txBox="1"/>
          <p:nvPr/>
        </p:nvSpPr>
        <p:spPr>
          <a:xfrm>
            <a:off x="0" y="2074783"/>
            <a:ext cx="114927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0">
                <a:solidFill>
                  <a:schemeClr val="bg1"/>
                </a:solidFill>
                <a:effectLst>
                  <a:outerShdw blurRad="546100" dist="292100" dir="4200000" algn="t" rotWithShape="0">
                    <a:prstClr val="black">
                      <a:alpha val="35000"/>
                    </a:prst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Poppins Black" panose="00000A00000000000000" pitchFamily="2" charset="0"/>
              </a:rPr>
              <a:t>¡Gracias! </a:t>
            </a:r>
            <a:endParaRPr lang="en-GB" sz="17000">
              <a:solidFill>
                <a:schemeClr val="bg1"/>
              </a:solidFill>
              <a:effectLst>
                <a:outerShdw blurRad="546100" dist="292100" dir="4200000" algn="t" rotWithShape="0">
                  <a:prstClr val="black">
                    <a:alpha val="35000"/>
                  </a:prstClr>
                </a:outerShdw>
              </a:effectLst>
              <a:latin typeface="Segoe UI Black" panose="020B0A02040204020203" pitchFamily="34" charset="0"/>
              <a:ea typeface="Segoe UI Black" panose="020B0A02040204020203" pitchFamily="34" charset="0"/>
              <a:cs typeface="Poppins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72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74B94632-32AD-7721-46DA-8A217C5992E8}"/>
              </a:ext>
            </a:extLst>
          </p:cNvPr>
          <p:cNvSpPr txBox="1"/>
          <p:nvPr/>
        </p:nvSpPr>
        <p:spPr>
          <a:xfrm>
            <a:off x="4656873" y="2243947"/>
            <a:ext cx="5925402" cy="3624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https://bizzsummit.es</a:t>
            </a:r>
          </a:p>
          <a:p>
            <a:pPr>
              <a:lnSpc>
                <a:spcPct val="250000"/>
              </a:lnSpc>
            </a:pPr>
            <a:r>
              <a:rPr lang="en-US" sz="2400" b="1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https://twitter.com/bizzsummites</a:t>
            </a:r>
          </a:p>
          <a:p>
            <a:pPr>
              <a:lnSpc>
                <a:spcPct val="250000"/>
              </a:lnSpc>
            </a:pPr>
            <a:r>
              <a:rPr lang="en-US" sz="2400" b="1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http://youtube.com/bizzsummites</a:t>
            </a:r>
          </a:p>
          <a:p>
            <a:pPr>
              <a:lnSpc>
                <a:spcPct val="250000"/>
              </a:lnSpc>
            </a:pPr>
            <a:r>
              <a:rPr lang="es-ES" sz="2400" b="1">
                <a:solidFill>
                  <a:schemeClr val="accent1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info@bizzsummit.es</a:t>
            </a: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309014DA-0D54-84A5-B7EB-7350564D3247}"/>
              </a:ext>
            </a:extLst>
          </p:cNvPr>
          <p:cNvGrpSpPr/>
          <p:nvPr/>
        </p:nvGrpSpPr>
        <p:grpSpPr>
          <a:xfrm>
            <a:off x="3769405" y="2526787"/>
            <a:ext cx="653729" cy="653729"/>
            <a:chOff x="3520491" y="2465786"/>
            <a:chExt cx="734498" cy="734498"/>
          </a:xfrm>
        </p:grpSpPr>
        <p:sp>
          <p:nvSpPr>
            <p:cNvPr id="3" name="Google Shape;2012;p58">
              <a:extLst>
                <a:ext uri="{FF2B5EF4-FFF2-40B4-BE49-F238E27FC236}">
                  <a16:creationId xmlns:a16="http://schemas.microsoft.com/office/drawing/2014/main" id="{BD9910A2-6B96-1AD0-A1AC-FB408B430340}"/>
                </a:ext>
              </a:extLst>
            </p:cNvPr>
            <p:cNvSpPr/>
            <p:nvPr/>
          </p:nvSpPr>
          <p:spPr>
            <a:xfrm>
              <a:off x="3520491" y="2465786"/>
              <a:ext cx="734498" cy="7344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grpSp>
          <p:nvGrpSpPr>
            <p:cNvPr id="13" name="Google Shape;10463;p79">
              <a:extLst>
                <a:ext uri="{FF2B5EF4-FFF2-40B4-BE49-F238E27FC236}">
                  <a16:creationId xmlns:a16="http://schemas.microsoft.com/office/drawing/2014/main" id="{BC6BCCF7-F416-618E-F086-67F1685972EF}"/>
                </a:ext>
              </a:extLst>
            </p:cNvPr>
            <p:cNvGrpSpPr/>
            <p:nvPr/>
          </p:nvGrpSpPr>
          <p:grpSpPr>
            <a:xfrm>
              <a:off x="3639718" y="2581272"/>
              <a:ext cx="465558" cy="471810"/>
              <a:chOff x="7441465" y="2302860"/>
              <a:chExt cx="342192" cy="327140"/>
            </a:xfrm>
            <a:solidFill>
              <a:schemeClr val="bg1"/>
            </a:solidFill>
          </p:grpSpPr>
          <p:sp>
            <p:nvSpPr>
              <p:cNvPr id="14" name="Google Shape;10464;p79">
                <a:extLst>
                  <a:ext uri="{FF2B5EF4-FFF2-40B4-BE49-F238E27FC236}">
                    <a16:creationId xmlns:a16="http://schemas.microsoft.com/office/drawing/2014/main" id="{773E1C4D-3224-22BB-632F-3E680D5235B9}"/>
                  </a:ext>
                </a:extLst>
              </p:cNvPr>
              <p:cNvSpPr/>
              <p:nvPr/>
            </p:nvSpPr>
            <p:spPr>
              <a:xfrm>
                <a:off x="7441465" y="2337727"/>
                <a:ext cx="299862" cy="292273"/>
              </a:xfrm>
              <a:custGeom>
                <a:avLst/>
                <a:gdLst/>
                <a:ahLst/>
                <a:cxnLst/>
                <a:rect l="l" t="t" r="r" b="b"/>
                <a:pathLst>
                  <a:path w="9443" h="9204" extrusionOk="0">
                    <a:moveTo>
                      <a:pt x="8169" y="0"/>
                    </a:moveTo>
                    <a:cubicBezTo>
                      <a:pt x="7835" y="0"/>
                      <a:pt x="7514" y="131"/>
                      <a:pt x="7276" y="370"/>
                    </a:cubicBezTo>
                    <a:lnTo>
                      <a:pt x="6406" y="1251"/>
                    </a:lnTo>
                    <a:cubicBezTo>
                      <a:pt x="6347" y="1310"/>
                      <a:pt x="6347" y="1417"/>
                      <a:pt x="6406" y="1489"/>
                    </a:cubicBezTo>
                    <a:cubicBezTo>
                      <a:pt x="6436" y="1518"/>
                      <a:pt x="6475" y="1533"/>
                      <a:pt x="6517" y="1533"/>
                    </a:cubicBezTo>
                    <a:cubicBezTo>
                      <a:pt x="6558" y="1533"/>
                      <a:pt x="6603" y="1518"/>
                      <a:pt x="6645" y="1489"/>
                    </a:cubicBezTo>
                    <a:lnTo>
                      <a:pt x="7514" y="608"/>
                    </a:lnTo>
                    <a:cubicBezTo>
                      <a:pt x="7692" y="429"/>
                      <a:pt x="7930" y="346"/>
                      <a:pt x="8169" y="346"/>
                    </a:cubicBezTo>
                    <a:cubicBezTo>
                      <a:pt x="8430" y="346"/>
                      <a:pt x="8645" y="453"/>
                      <a:pt x="8823" y="608"/>
                    </a:cubicBezTo>
                    <a:cubicBezTo>
                      <a:pt x="9014" y="786"/>
                      <a:pt x="9097" y="1024"/>
                      <a:pt x="9097" y="1263"/>
                    </a:cubicBezTo>
                    <a:cubicBezTo>
                      <a:pt x="9097" y="1501"/>
                      <a:pt x="8990" y="1739"/>
                      <a:pt x="8823" y="1917"/>
                    </a:cubicBezTo>
                    <a:lnTo>
                      <a:pt x="7621" y="3132"/>
                    </a:lnTo>
                    <a:cubicBezTo>
                      <a:pt x="7502" y="2834"/>
                      <a:pt x="7323" y="2560"/>
                      <a:pt x="7109" y="2334"/>
                    </a:cubicBezTo>
                    <a:cubicBezTo>
                      <a:pt x="6639" y="1870"/>
                      <a:pt x="6022" y="1638"/>
                      <a:pt x="5408" y="1638"/>
                    </a:cubicBezTo>
                    <a:cubicBezTo>
                      <a:pt x="4793" y="1638"/>
                      <a:pt x="4180" y="1870"/>
                      <a:pt x="3716" y="2334"/>
                    </a:cubicBezTo>
                    <a:lnTo>
                      <a:pt x="941" y="5108"/>
                    </a:lnTo>
                    <a:cubicBezTo>
                      <a:pt x="1" y="6049"/>
                      <a:pt x="1" y="7561"/>
                      <a:pt x="941" y="8502"/>
                    </a:cubicBezTo>
                    <a:cubicBezTo>
                      <a:pt x="1406" y="8966"/>
                      <a:pt x="2025" y="9204"/>
                      <a:pt x="2644" y="9204"/>
                    </a:cubicBezTo>
                    <a:cubicBezTo>
                      <a:pt x="3251" y="9204"/>
                      <a:pt x="3870" y="8966"/>
                      <a:pt x="4335" y="8502"/>
                    </a:cubicBezTo>
                    <a:lnTo>
                      <a:pt x="5811" y="7025"/>
                    </a:lnTo>
                    <a:cubicBezTo>
                      <a:pt x="5871" y="6966"/>
                      <a:pt x="5871" y="6858"/>
                      <a:pt x="5811" y="6787"/>
                    </a:cubicBezTo>
                    <a:cubicBezTo>
                      <a:pt x="5783" y="6778"/>
                      <a:pt x="5750" y="6772"/>
                      <a:pt x="5716" y="6772"/>
                    </a:cubicBezTo>
                    <a:cubicBezTo>
                      <a:pt x="5662" y="6772"/>
                      <a:pt x="5605" y="6786"/>
                      <a:pt x="5561" y="6823"/>
                    </a:cubicBezTo>
                    <a:lnTo>
                      <a:pt x="4085" y="8299"/>
                    </a:lnTo>
                    <a:cubicBezTo>
                      <a:pt x="3692" y="8680"/>
                      <a:pt x="3180" y="8906"/>
                      <a:pt x="2620" y="8906"/>
                    </a:cubicBezTo>
                    <a:cubicBezTo>
                      <a:pt x="2073" y="8906"/>
                      <a:pt x="1549" y="8692"/>
                      <a:pt x="1168" y="8299"/>
                    </a:cubicBezTo>
                    <a:cubicBezTo>
                      <a:pt x="358" y="7489"/>
                      <a:pt x="358" y="6180"/>
                      <a:pt x="1168" y="5358"/>
                    </a:cubicBezTo>
                    <a:lnTo>
                      <a:pt x="3930" y="2596"/>
                    </a:lnTo>
                    <a:cubicBezTo>
                      <a:pt x="4323" y="2203"/>
                      <a:pt x="4847" y="1977"/>
                      <a:pt x="5394" y="1977"/>
                    </a:cubicBezTo>
                    <a:cubicBezTo>
                      <a:pt x="5942" y="1977"/>
                      <a:pt x="6466" y="2191"/>
                      <a:pt x="6847" y="2596"/>
                    </a:cubicBezTo>
                    <a:cubicBezTo>
                      <a:pt x="7073" y="2822"/>
                      <a:pt x="7252" y="3096"/>
                      <a:pt x="7359" y="3394"/>
                    </a:cubicBezTo>
                    <a:lnTo>
                      <a:pt x="6049" y="4703"/>
                    </a:lnTo>
                    <a:cubicBezTo>
                      <a:pt x="5871" y="4882"/>
                      <a:pt x="5633" y="4977"/>
                      <a:pt x="5394" y="4977"/>
                    </a:cubicBezTo>
                    <a:cubicBezTo>
                      <a:pt x="5156" y="4977"/>
                      <a:pt x="4918" y="4870"/>
                      <a:pt x="4740" y="4703"/>
                    </a:cubicBezTo>
                    <a:cubicBezTo>
                      <a:pt x="4644" y="4620"/>
                      <a:pt x="4573" y="4513"/>
                      <a:pt x="4525" y="4394"/>
                    </a:cubicBezTo>
                    <a:cubicBezTo>
                      <a:pt x="4507" y="4321"/>
                      <a:pt x="4440" y="4290"/>
                      <a:pt x="4378" y="4290"/>
                    </a:cubicBezTo>
                    <a:cubicBezTo>
                      <a:pt x="4359" y="4290"/>
                      <a:pt x="4340" y="4293"/>
                      <a:pt x="4323" y="4299"/>
                    </a:cubicBezTo>
                    <a:cubicBezTo>
                      <a:pt x="4239" y="4334"/>
                      <a:pt x="4204" y="4441"/>
                      <a:pt x="4228" y="4513"/>
                    </a:cubicBezTo>
                    <a:cubicBezTo>
                      <a:pt x="4287" y="4680"/>
                      <a:pt x="4394" y="4811"/>
                      <a:pt x="4513" y="4930"/>
                    </a:cubicBezTo>
                    <a:cubicBezTo>
                      <a:pt x="4751" y="5168"/>
                      <a:pt x="5061" y="5299"/>
                      <a:pt x="5406" y="5299"/>
                    </a:cubicBezTo>
                    <a:cubicBezTo>
                      <a:pt x="5752" y="5299"/>
                      <a:pt x="6061" y="5168"/>
                      <a:pt x="6299" y="4930"/>
                    </a:cubicBezTo>
                    <a:lnTo>
                      <a:pt x="9062" y="2155"/>
                    </a:lnTo>
                    <a:cubicBezTo>
                      <a:pt x="9300" y="1917"/>
                      <a:pt x="9443" y="1608"/>
                      <a:pt x="9443" y="1263"/>
                    </a:cubicBezTo>
                    <a:cubicBezTo>
                      <a:pt x="9443" y="929"/>
                      <a:pt x="9300" y="608"/>
                      <a:pt x="9062" y="370"/>
                    </a:cubicBezTo>
                    <a:cubicBezTo>
                      <a:pt x="8823" y="131"/>
                      <a:pt x="8514" y="0"/>
                      <a:pt x="8169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accen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  <p:sp>
            <p:nvSpPr>
              <p:cNvPr id="15" name="Google Shape;10465;p79">
                <a:extLst>
                  <a:ext uri="{FF2B5EF4-FFF2-40B4-BE49-F238E27FC236}">
                    <a16:creationId xmlns:a16="http://schemas.microsoft.com/office/drawing/2014/main" id="{462A022C-4D8F-C745-FB0B-369CCE75A2B7}"/>
                  </a:ext>
                </a:extLst>
              </p:cNvPr>
              <p:cNvSpPr/>
              <p:nvPr/>
            </p:nvSpPr>
            <p:spPr>
              <a:xfrm>
                <a:off x="7484588" y="2302860"/>
                <a:ext cx="299069" cy="293130"/>
              </a:xfrm>
              <a:custGeom>
                <a:avLst/>
                <a:gdLst/>
                <a:ahLst/>
                <a:cxnLst/>
                <a:rect l="l" t="t" r="r" b="b"/>
                <a:pathLst>
                  <a:path w="9418" h="9231" extrusionOk="0">
                    <a:moveTo>
                      <a:pt x="6805" y="0"/>
                    </a:moveTo>
                    <a:cubicBezTo>
                      <a:pt x="6191" y="0"/>
                      <a:pt x="5578" y="235"/>
                      <a:pt x="5108" y="706"/>
                    </a:cubicBezTo>
                    <a:lnTo>
                      <a:pt x="3632" y="2170"/>
                    </a:lnTo>
                    <a:cubicBezTo>
                      <a:pt x="3572" y="2230"/>
                      <a:pt x="3572" y="2337"/>
                      <a:pt x="3632" y="2408"/>
                    </a:cubicBezTo>
                    <a:cubicBezTo>
                      <a:pt x="3661" y="2438"/>
                      <a:pt x="3703" y="2453"/>
                      <a:pt x="3746" y="2453"/>
                    </a:cubicBezTo>
                    <a:cubicBezTo>
                      <a:pt x="3789" y="2453"/>
                      <a:pt x="3834" y="2438"/>
                      <a:pt x="3870" y="2408"/>
                    </a:cubicBezTo>
                    <a:lnTo>
                      <a:pt x="5346" y="944"/>
                    </a:lnTo>
                    <a:cubicBezTo>
                      <a:pt x="5745" y="539"/>
                      <a:pt x="6272" y="336"/>
                      <a:pt x="6802" y="336"/>
                    </a:cubicBezTo>
                    <a:cubicBezTo>
                      <a:pt x="7331" y="336"/>
                      <a:pt x="7864" y="539"/>
                      <a:pt x="8275" y="944"/>
                    </a:cubicBezTo>
                    <a:cubicBezTo>
                      <a:pt x="9085" y="1741"/>
                      <a:pt x="9085" y="3051"/>
                      <a:pt x="8275" y="3873"/>
                    </a:cubicBezTo>
                    <a:lnTo>
                      <a:pt x="5513" y="6635"/>
                    </a:lnTo>
                    <a:cubicBezTo>
                      <a:pt x="5120" y="7028"/>
                      <a:pt x="4596" y="7254"/>
                      <a:pt x="4048" y="7254"/>
                    </a:cubicBezTo>
                    <a:cubicBezTo>
                      <a:pt x="3501" y="7254"/>
                      <a:pt x="2977" y="7040"/>
                      <a:pt x="2596" y="6635"/>
                    </a:cubicBezTo>
                    <a:cubicBezTo>
                      <a:pt x="2370" y="6421"/>
                      <a:pt x="2191" y="6135"/>
                      <a:pt x="2084" y="5837"/>
                    </a:cubicBezTo>
                    <a:lnTo>
                      <a:pt x="3393" y="4527"/>
                    </a:lnTo>
                    <a:cubicBezTo>
                      <a:pt x="3572" y="4349"/>
                      <a:pt x="3810" y="4254"/>
                      <a:pt x="4048" y="4254"/>
                    </a:cubicBezTo>
                    <a:cubicBezTo>
                      <a:pt x="4286" y="4254"/>
                      <a:pt x="4525" y="4361"/>
                      <a:pt x="4703" y="4527"/>
                    </a:cubicBezTo>
                    <a:cubicBezTo>
                      <a:pt x="4798" y="4611"/>
                      <a:pt x="4870" y="4718"/>
                      <a:pt x="4917" y="4837"/>
                    </a:cubicBezTo>
                    <a:cubicBezTo>
                      <a:pt x="4936" y="4910"/>
                      <a:pt x="5002" y="4941"/>
                      <a:pt x="5065" y="4941"/>
                    </a:cubicBezTo>
                    <a:cubicBezTo>
                      <a:pt x="5084" y="4941"/>
                      <a:pt x="5103" y="4938"/>
                      <a:pt x="5120" y="4932"/>
                    </a:cubicBezTo>
                    <a:cubicBezTo>
                      <a:pt x="5215" y="4897"/>
                      <a:pt x="5239" y="4789"/>
                      <a:pt x="5215" y="4718"/>
                    </a:cubicBezTo>
                    <a:cubicBezTo>
                      <a:pt x="5156" y="4551"/>
                      <a:pt x="5048" y="4420"/>
                      <a:pt x="4929" y="4301"/>
                    </a:cubicBezTo>
                    <a:cubicBezTo>
                      <a:pt x="4691" y="4063"/>
                      <a:pt x="4382" y="3932"/>
                      <a:pt x="4036" y="3932"/>
                    </a:cubicBezTo>
                    <a:cubicBezTo>
                      <a:pt x="3691" y="3932"/>
                      <a:pt x="3382" y="4063"/>
                      <a:pt x="3143" y="4301"/>
                    </a:cubicBezTo>
                    <a:lnTo>
                      <a:pt x="1786" y="5659"/>
                    </a:lnTo>
                    <a:cubicBezTo>
                      <a:pt x="1762" y="5670"/>
                      <a:pt x="1738" y="5682"/>
                      <a:pt x="1727" y="5718"/>
                    </a:cubicBezTo>
                    <a:lnTo>
                      <a:pt x="369" y="7075"/>
                    </a:lnTo>
                    <a:cubicBezTo>
                      <a:pt x="131" y="7314"/>
                      <a:pt x="0" y="7623"/>
                      <a:pt x="0" y="7968"/>
                    </a:cubicBezTo>
                    <a:cubicBezTo>
                      <a:pt x="0" y="8302"/>
                      <a:pt x="131" y="8623"/>
                      <a:pt x="369" y="8861"/>
                    </a:cubicBezTo>
                    <a:cubicBezTo>
                      <a:pt x="607" y="9099"/>
                      <a:pt x="929" y="9230"/>
                      <a:pt x="1262" y="9230"/>
                    </a:cubicBezTo>
                    <a:cubicBezTo>
                      <a:pt x="1608" y="9230"/>
                      <a:pt x="1917" y="9099"/>
                      <a:pt x="2155" y="8861"/>
                    </a:cubicBezTo>
                    <a:lnTo>
                      <a:pt x="3036" y="7980"/>
                    </a:lnTo>
                    <a:cubicBezTo>
                      <a:pt x="3096" y="7921"/>
                      <a:pt x="3096" y="7814"/>
                      <a:pt x="3036" y="7742"/>
                    </a:cubicBezTo>
                    <a:cubicBezTo>
                      <a:pt x="3006" y="7712"/>
                      <a:pt x="2965" y="7697"/>
                      <a:pt x="2922" y="7697"/>
                    </a:cubicBezTo>
                    <a:cubicBezTo>
                      <a:pt x="2879" y="7697"/>
                      <a:pt x="2834" y="7712"/>
                      <a:pt x="2798" y="7742"/>
                    </a:cubicBezTo>
                    <a:lnTo>
                      <a:pt x="1917" y="8623"/>
                    </a:lnTo>
                    <a:cubicBezTo>
                      <a:pt x="1738" y="8802"/>
                      <a:pt x="1500" y="8885"/>
                      <a:pt x="1262" y="8885"/>
                    </a:cubicBezTo>
                    <a:cubicBezTo>
                      <a:pt x="1012" y="8885"/>
                      <a:pt x="786" y="8778"/>
                      <a:pt x="607" y="8623"/>
                    </a:cubicBezTo>
                    <a:cubicBezTo>
                      <a:pt x="429" y="8445"/>
                      <a:pt x="345" y="8206"/>
                      <a:pt x="345" y="7968"/>
                    </a:cubicBezTo>
                    <a:cubicBezTo>
                      <a:pt x="345" y="7706"/>
                      <a:pt x="453" y="7492"/>
                      <a:pt x="607" y="7314"/>
                    </a:cubicBezTo>
                    <a:lnTo>
                      <a:pt x="1822" y="6099"/>
                    </a:lnTo>
                    <a:cubicBezTo>
                      <a:pt x="1941" y="6397"/>
                      <a:pt x="2119" y="6671"/>
                      <a:pt x="2334" y="6897"/>
                    </a:cubicBezTo>
                    <a:cubicBezTo>
                      <a:pt x="2786" y="7337"/>
                      <a:pt x="3393" y="7587"/>
                      <a:pt x="4036" y="7587"/>
                    </a:cubicBezTo>
                    <a:cubicBezTo>
                      <a:pt x="4679" y="7587"/>
                      <a:pt x="5287" y="7337"/>
                      <a:pt x="5727" y="6897"/>
                    </a:cubicBezTo>
                    <a:lnTo>
                      <a:pt x="8501" y="4123"/>
                    </a:lnTo>
                    <a:cubicBezTo>
                      <a:pt x="9418" y="3158"/>
                      <a:pt x="9418" y="1634"/>
                      <a:pt x="8501" y="706"/>
                    </a:cubicBezTo>
                    <a:cubicBezTo>
                      <a:pt x="8031" y="235"/>
                      <a:pt x="7418" y="0"/>
                      <a:pt x="6805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800">
                  <a:solidFill>
                    <a:schemeClr val="accent1"/>
                  </a:solidFill>
                  <a:latin typeface="Segoe UI Black" panose="020B0A02040204020203" pitchFamily="34" charset="0"/>
                  <a:ea typeface="Segoe UI Black" panose="020B0A02040204020203" pitchFamily="34" charset="0"/>
                </a:endParaRPr>
              </a:p>
            </p:txBody>
          </p:sp>
        </p:grp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47CF8FF-0204-C066-C945-0ECA1106C415}"/>
              </a:ext>
            </a:extLst>
          </p:cNvPr>
          <p:cNvSpPr txBox="1"/>
          <p:nvPr/>
        </p:nvSpPr>
        <p:spPr>
          <a:xfrm>
            <a:off x="2532798" y="476250"/>
            <a:ext cx="76390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Redes sociales y contacto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384459A-A338-0D10-E18F-B41F921A08FE}"/>
              </a:ext>
            </a:extLst>
          </p:cNvPr>
          <p:cNvGrpSpPr/>
          <p:nvPr/>
        </p:nvGrpSpPr>
        <p:grpSpPr>
          <a:xfrm>
            <a:off x="3782257" y="3437749"/>
            <a:ext cx="653730" cy="653730"/>
            <a:chOff x="3511214" y="3443262"/>
            <a:chExt cx="734498" cy="734498"/>
          </a:xfrm>
        </p:grpSpPr>
        <p:sp>
          <p:nvSpPr>
            <p:cNvPr id="29" name="Google Shape;2012;p58">
              <a:extLst>
                <a:ext uri="{FF2B5EF4-FFF2-40B4-BE49-F238E27FC236}">
                  <a16:creationId xmlns:a16="http://schemas.microsoft.com/office/drawing/2014/main" id="{DA5F6550-82C2-6A8B-9419-C06F7648DD74}"/>
                </a:ext>
              </a:extLst>
            </p:cNvPr>
            <p:cNvSpPr/>
            <p:nvPr/>
          </p:nvSpPr>
          <p:spPr>
            <a:xfrm>
              <a:off x="3511214" y="3443262"/>
              <a:ext cx="734498" cy="7344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accent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pic>
          <p:nvPicPr>
            <p:cNvPr id="25" name="Picture 2">
              <a:extLst>
                <a:ext uri="{FF2B5EF4-FFF2-40B4-BE49-F238E27FC236}">
                  <a16:creationId xmlns:a16="http://schemas.microsoft.com/office/drawing/2014/main" id="{0C8068A1-B752-89CE-7E7E-3BA252CF3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Photocopy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622355" y="3589948"/>
              <a:ext cx="512216" cy="452903"/>
            </a:xfrm>
            <a:prstGeom prst="rect">
              <a:avLst/>
            </a:prstGeom>
          </p:spPr>
        </p:pic>
      </p:grpSp>
      <p:sp>
        <p:nvSpPr>
          <p:cNvPr id="33" name="Google Shape;2012;p58">
            <a:extLst>
              <a:ext uri="{FF2B5EF4-FFF2-40B4-BE49-F238E27FC236}">
                <a16:creationId xmlns:a16="http://schemas.microsoft.com/office/drawing/2014/main" id="{0DE648EC-DC0B-9C83-AA1C-2E2430F73F19}"/>
              </a:ext>
            </a:extLst>
          </p:cNvPr>
          <p:cNvSpPr/>
          <p:nvPr/>
        </p:nvSpPr>
        <p:spPr>
          <a:xfrm>
            <a:off x="3782257" y="4348712"/>
            <a:ext cx="653730" cy="6537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6" name="Google Shape;2012;p58">
            <a:extLst>
              <a:ext uri="{FF2B5EF4-FFF2-40B4-BE49-F238E27FC236}">
                <a16:creationId xmlns:a16="http://schemas.microsoft.com/office/drawing/2014/main" id="{20FD243B-0F58-A463-B59B-5B3B1DB87C5C}"/>
              </a:ext>
            </a:extLst>
          </p:cNvPr>
          <p:cNvSpPr/>
          <p:nvPr/>
        </p:nvSpPr>
        <p:spPr>
          <a:xfrm>
            <a:off x="3782257" y="5259675"/>
            <a:ext cx="653730" cy="65373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62CB8E45-C653-1484-D40C-83B840056F66}"/>
              </a:ext>
            </a:extLst>
          </p:cNvPr>
          <p:cNvGrpSpPr/>
          <p:nvPr/>
        </p:nvGrpSpPr>
        <p:grpSpPr>
          <a:xfrm>
            <a:off x="3875521" y="4495795"/>
            <a:ext cx="425605" cy="360439"/>
            <a:chOff x="9719097" y="1233644"/>
            <a:chExt cx="384631" cy="292948"/>
          </a:xfrm>
          <a:solidFill>
            <a:schemeClr val="bg1"/>
          </a:solidFill>
        </p:grpSpPr>
        <p:sp>
          <p:nvSpPr>
            <p:cNvPr id="11" name="Google Shape;13786;p85">
              <a:extLst>
                <a:ext uri="{FF2B5EF4-FFF2-40B4-BE49-F238E27FC236}">
                  <a16:creationId xmlns:a16="http://schemas.microsoft.com/office/drawing/2014/main" id="{796D0F28-269F-5CF6-0E89-7E1BD17F03DA}"/>
                </a:ext>
              </a:extLst>
            </p:cNvPr>
            <p:cNvSpPr/>
            <p:nvPr/>
          </p:nvSpPr>
          <p:spPr>
            <a:xfrm>
              <a:off x="9719097" y="1233644"/>
              <a:ext cx="384631" cy="292948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  <p:sp>
          <p:nvSpPr>
            <p:cNvPr id="12" name="Google Shape;13787;p85">
              <a:extLst>
                <a:ext uri="{FF2B5EF4-FFF2-40B4-BE49-F238E27FC236}">
                  <a16:creationId xmlns:a16="http://schemas.microsoft.com/office/drawing/2014/main" id="{62914A31-BBFB-CACB-56F5-8FBC2CC342CF}"/>
                </a:ext>
              </a:extLst>
            </p:cNvPr>
            <p:cNvSpPr/>
            <p:nvPr/>
          </p:nvSpPr>
          <p:spPr>
            <a:xfrm>
              <a:off x="9850632" y="1299271"/>
              <a:ext cx="154328" cy="161832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</a:endParaRPr>
            </a:p>
          </p:txBody>
        </p:sp>
      </p:grpSp>
      <p:sp>
        <p:nvSpPr>
          <p:cNvPr id="18" name="Google Shape;13955;p85">
            <a:extLst>
              <a:ext uri="{FF2B5EF4-FFF2-40B4-BE49-F238E27FC236}">
                <a16:creationId xmlns:a16="http://schemas.microsoft.com/office/drawing/2014/main" id="{32F823A1-8D27-4011-F955-ADE8ADAAE42A}"/>
              </a:ext>
            </a:extLst>
          </p:cNvPr>
          <p:cNvSpPr/>
          <p:nvPr/>
        </p:nvSpPr>
        <p:spPr>
          <a:xfrm>
            <a:off x="3888235" y="5327355"/>
            <a:ext cx="396357" cy="455652"/>
          </a:xfrm>
          <a:custGeom>
            <a:avLst/>
            <a:gdLst/>
            <a:ahLst/>
            <a:cxnLst/>
            <a:rect l="l" t="t" r="r" b="b"/>
            <a:pathLst>
              <a:path w="7645" h="8814" extrusionOk="0">
                <a:moveTo>
                  <a:pt x="4192" y="301"/>
                </a:moveTo>
                <a:lnTo>
                  <a:pt x="5228" y="1337"/>
                </a:lnTo>
                <a:lnTo>
                  <a:pt x="3144" y="1337"/>
                </a:lnTo>
                <a:lnTo>
                  <a:pt x="4192" y="301"/>
                </a:lnTo>
                <a:close/>
                <a:moveTo>
                  <a:pt x="4190" y="0"/>
                </a:moveTo>
                <a:cubicBezTo>
                  <a:pt x="4156" y="0"/>
                  <a:pt x="4120" y="9"/>
                  <a:pt x="4097" y="27"/>
                </a:cubicBezTo>
                <a:lnTo>
                  <a:pt x="2787" y="1337"/>
                </a:lnTo>
                <a:lnTo>
                  <a:pt x="703" y="1337"/>
                </a:lnTo>
                <a:cubicBezTo>
                  <a:pt x="632" y="1337"/>
                  <a:pt x="572" y="1396"/>
                  <a:pt x="572" y="1480"/>
                </a:cubicBezTo>
                <a:lnTo>
                  <a:pt x="572" y="3623"/>
                </a:lnTo>
                <a:lnTo>
                  <a:pt x="144" y="3623"/>
                </a:lnTo>
                <a:cubicBezTo>
                  <a:pt x="60" y="3623"/>
                  <a:pt x="1" y="3682"/>
                  <a:pt x="1" y="3754"/>
                </a:cubicBezTo>
                <a:lnTo>
                  <a:pt x="1" y="8683"/>
                </a:lnTo>
                <a:cubicBezTo>
                  <a:pt x="1" y="8754"/>
                  <a:pt x="60" y="8814"/>
                  <a:pt x="144" y="8814"/>
                </a:cubicBezTo>
                <a:lnTo>
                  <a:pt x="1489" y="8814"/>
                </a:lnTo>
                <a:cubicBezTo>
                  <a:pt x="1572" y="8814"/>
                  <a:pt x="1632" y="8754"/>
                  <a:pt x="1632" y="8683"/>
                </a:cubicBezTo>
                <a:cubicBezTo>
                  <a:pt x="1632" y="8599"/>
                  <a:pt x="1572" y="8540"/>
                  <a:pt x="1489" y="8540"/>
                </a:cubicBezTo>
                <a:lnTo>
                  <a:pt x="275" y="8540"/>
                </a:lnTo>
                <a:lnTo>
                  <a:pt x="275" y="4004"/>
                </a:lnTo>
                <a:lnTo>
                  <a:pt x="882" y="4456"/>
                </a:lnTo>
                <a:cubicBezTo>
                  <a:pt x="904" y="4469"/>
                  <a:pt x="928" y="4476"/>
                  <a:pt x="952" y="4476"/>
                </a:cubicBezTo>
                <a:cubicBezTo>
                  <a:pt x="992" y="4476"/>
                  <a:pt x="1031" y="4458"/>
                  <a:pt x="1061" y="4420"/>
                </a:cubicBezTo>
                <a:cubicBezTo>
                  <a:pt x="1108" y="4361"/>
                  <a:pt x="1096" y="4289"/>
                  <a:pt x="1037" y="4242"/>
                </a:cubicBezTo>
                <a:lnTo>
                  <a:pt x="834" y="4087"/>
                </a:lnTo>
                <a:lnTo>
                  <a:pt x="834" y="3766"/>
                </a:lnTo>
                <a:lnTo>
                  <a:pt x="834" y="3754"/>
                </a:lnTo>
                <a:lnTo>
                  <a:pt x="834" y="3730"/>
                </a:lnTo>
                <a:lnTo>
                  <a:pt x="834" y="1610"/>
                </a:lnTo>
                <a:lnTo>
                  <a:pt x="7371" y="1610"/>
                </a:lnTo>
                <a:lnTo>
                  <a:pt x="7371" y="2099"/>
                </a:lnTo>
                <a:cubicBezTo>
                  <a:pt x="7371" y="2170"/>
                  <a:pt x="7430" y="2230"/>
                  <a:pt x="7502" y="2230"/>
                </a:cubicBezTo>
                <a:cubicBezTo>
                  <a:pt x="7585" y="2230"/>
                  <a:pt x="7645" y="2170"/>
                  <a:pt x="7645" y="2099"/>
                </a:cubicBezTo>
                <a:lnTo>
                  <a:pt x="7645" y="1468"/>
                </a:lnTo>
                <a:cubicBezTo>
                  <a:pt x="7633" y="1396"/>
                  <a:pt x="7573" y="1337"/>
                  <a:pt x="7490" y="1337"/>
                </a:cubicBezTo>
                <a:lnTo>
                  <a:pt x="5585" y="1337"/>
                </a:lnTo>
                <a:lnTo>
                  <a:pt x="4275" y="27"/>
                </a:lnTo>
                <a:cubicBezTo>
                  <a:pt x="4257" y="9"/>
                  <a:pt x="4225" y="0"/>
                  <a:pt x="4190" y="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Google Shape;13956;p85">
            <a:extLst>
              <a:ext uri="{FF2B5EF4-FFF2-40B4-BE49-F238E27FC236}">
                <a16:creationId xmlns:a16="http://schemas.microsoft.com/office/drawing/2014/main" id="{787D0866-18A7-2E14-F577-E4AAD3059658}"/>
              </a:ext>
            </a:extLst>
          </p:cNvPr>
          <p:cNvSpPr/>
          <p:nvPr/>
        </p:nvSpPr>
        <p:spPr>
          <a:xfrm>
            <a:off x="3964811" y="5445068"/>
            <a:ext cx="55579" cy="55419"/>
          </a:xfrm>
          <a:custGeom>
            <a:avLst/>
            <a:gdLst/>
            <a:ahLst/>
            <a:cxnLst/>
            <a:rect l="l" t="t" r="r" b="b"/>
            <a:pathLst>
              <a:path w="1072" h="1072" extrusionOk="0">
                <a:moveTo>
                  <a:pt x="810" y="262"/>
                </a:moveTo>
                <a:lnTo>
                  <a:pt x="810" y="810"/>
                </a:lnTo>
                <a:lnTo>
                  <a:pt x="274" y="810"/>
                </a:lnTo>
                <a:lnTo>
                  <a:pt x="274" y="262"/>
                </a:lnTo>
                <a:close/>
                <a:moveTo>
                  <a:pt x="143" y="0"/>
                </a:moveTo>
                <a:cubicBezTo>
                  <a:pt x="60" y="0"/>
                  <a:pt x="0" y="60"/>
                  <a:pt x="0" y="131"/>
                </a:cubicBezTo>
                <a:lnTo>
                  <a:pt x="0" y="941"/>
                </a:lnTo>
                <a:cubicBezTo>
                  <a:pt x="0" y="1012"/>
                  <a:pt x="60" y="1072"/>
                  <a:pt x="143" y="1072"/>
                </a:cubicBezTo>
                <a:lnTo>
                  <a:pt x="941" y="1072"/>
                </a:lnTo>
                <a:cubicBezTo>
                  <a:pt x="1012" y="1072"/>
                  <a:pt x="1072" y="1012"/>
                  <a:pt x="1072" y="941"/>
                </a:cubicBezTo>
                <a:lnTo>
                  <a:pt x="1072" y="131"/>
                </a:lnTo>
                <a:cubicBezTo>
                  <a:pt x="1060" y="60"/>
                  <a:pt x="1000" y="0"/>
                  <a:pt x="941" y="0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24" name="Google Shape;13961;p85">
            <a:extLst>
              <a:ext uri="{FF2B5EF4-FFF2-40B4-BE49-F238E27FC236}">
                <a16:creationId xmlns:a16="http://schemas.microsoft.com/office/drawing/2014/main" id="{FFC357AA-5026-6B21-9CCA-440F3B33E55E}"/>
              </a:ext>
            </a:extLst>
          </p:cNvPr>
          <p:cNvSpPr/>
          <p:nvPr/>
        </p:nvSpPr>
        <p:spPr>
          <a:xfrm>
            <a:off x="3953093" y="5456131"/>
            <a:ext cx="361777" cy="326876"/>
          </a:xfrm>
          <a:custGeom>
            <a:avLst/>
            <a:gdLst/>
            <a:ahLst/>
            <a:cxnLst/>
            <a:rect l="l" t="t" r="r" b="b"/>
            <a:pathLst>
              <a:path w="6978" h="6323" extrusionOk="0">
                <a:moveTo>
                  <a:pt x="4679" y="2632"/>
                </a:moveTo>
                <a:lnTo>
                  <a:pt x="4274" y="2929"/>
                </a:lnTo>
                <a:lnTo>
                  <a:pt x="1441" y="2929"/>
                </a:lnTo>
                <a:lnTo>
                  <a:pt x="1024" y="2632"/>
                </a:lnTo>
                <a:close/>
                <a:moveTo>
                  <a:pt x="3905" y="3168"/>
                </a:moveTo>
                <a:lnTo>
                  <a:pt x="3500" y="3465"/>
                </a:lnTo>
                <a:lnTo>
                  <a:pt x="2179" y="3465"/>
                </a:lnTo>
                <a:lnTo>
                  <a:pt x="1774" y="3168"/>
                </a:lnTo>
                <a:close/>
                <a:moveTo>
                  <a:pt x="3143" y="3727"/>
                </a:moveTo>
                <a:lnTo>
                  <a:pt x="2846" y="3942"/>
                </a:lnTo>
                <a:lnTo>
                  <a:pt x="2548" y="3727"/>
                </a:lnTo>
                <a:close/>
                <a:moveTo>
                  <a:pt x="6239" y="1"/>
                </a:moveTo>
                <a:cubicBezTo>
                  <a:pt x="6167" y="1"/>
                  <a:pt x="6108" y="48"/>
                  <a:pt x="6108" y="132"/>
                </a:cubicBezTo>
                <a:lnTo>
                  <a:pt x="6108" y="1263"/>
                </a:lnTo>
                <a:lnTo>
                  <a:pt x="6108" y="1596"/>
                </a:lnTo>
                <a:lnTo>
                  <a:pt x="5036" y="2382"/>
                </a:lnTo>
                <a:lnTo>
                  <a:pt x="667" y="2382"/>
                </a:lnTo>
                <a:lnTo>
                  <a:pt x="226" y="2060"/>
                </a:lnTo>
                <a:cubicBezTo>
                  <a:pt x="204" y="2047"/>
                  <a:pt x="180" y="2040"/>
                  <a:pt x="156" y="2040"/>
                </a:cubicBezTo>
                <a:cubicBezTo>
                  <a:pt x="116" y="2040"/>
                  <a:pt x="77" y="2059"/>
                  <a:pt x="48" y="2096"/>
                </a:cubicBezTo>
                <a:cubicBezTo>
                  <a:pt x="0" y="2156"/>
                  <a:pt x="24" y="2227"/>
                  <a:pt x="83" y="2275"/>
                </a:cubicBezTo>
                <a:lnTo>
                  <a:pt x="2786" y="4203"/>
                </a:lnTo>
                <a:cubicBezTo>
                  <a:pt x="2810" y="4221"/>
                  <a:pt x="2837" y="4230"/>
                  <a:pt x="2863" y="4230"/>
                </a:cubicBezTo>
                <a:cubicBezTo>
                  <a:pt x="2890" y="4230"/>
                  <a:pt x="2917" y="4221"/>
                  <a:pt x="2941" y="4203"/>
                </a:cubicBezTo>
                <a:lnTo>
                  <a:pt x="6703" y="1513"/>
                </a:lnTo>
                <a:lnTo>
                  <a:pt x="6703" y="6049"/>
                </a:lnTo>
                <a:lnTo>
                  <a:pt x="786" y="6049"/>
                </a:lnTo>
                <a:cubicBezTo>
                  <a:pt x="702" y="6049"/>
                  <a:pt x="643" y="6108"/>
                  <a:pt x="643" y="6192"/>
                </a:cubicBezTo>
                <a:cubicBezTo>
                  <a:pt x="643" y="6263"/>
                  <a:pt x="702" y="6323"/>
                  <a:pt x="786" y="6323"/>
                </a:cubicBezTo>
                <a:lnTo>
                  <a:pt x="6834" y="6323"/>
                </a:lnTo>
                <a:cubicBezTo>
                  <a:pt x="6918" y="6323"/>
                  <a:pt x="6977" y="6263"/>
                  <a:pt x="6977" y="6192"/>
                </a:cubicBezTo>
                <a:lnTo>
                  <a:pt x="6977" y="1263"/>
                </a:lnTo>
                <a:cubicBezTo>
                  <a:pt x="6941" y="1263"/>
                  <a:pt x="6941" y="1239"/>
                  <a:pt x="6941" y="1239"/>
                </a:cubicBezTo>
                <a:cubicBezTo>
                  <a:pt x="6929" y="1191"/>
                  <a:pt x="6882" y="1132"/>
                  <a:pt x="6810" y="1132"/>
                </a:cubicBezTo>
                <a:lnTo>
                  <a:pt x="6370" y="1132"/>
                </a:lnTo>
                <a:lnTo>
                  <a:pt x="6370" y="132"/>
                </a:lnTo>
                <a:cubicBezTo>
                  <a:pt x="6370" y="48"/>
                  <a:pt x="6310" y="1"/>
                  <a:pt x="6239" y="1"/>
                </a:cubicBezTo>
                <a:close/>
              </a:path>
            </a:pathLst>
          </a:custGeom>
          <a:solidFill>
            <a:schemeClr val="bg1"/>
          </a:solidFill>
          <a:ln w="31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accent1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6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1D3E3-86FE-C1AF-1E98-D9F3CEA7A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6A57EF4-B9D4-BFF8-1549-CC1C4AC7CB5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C3E3E6-14DF-F7E8-67BD-9571E5EC014B}"/>
              </a:ext>
            </a:extLst>
          </p:cNvPr>
          <p:cNvSpPr txBox="1"/>
          <p:nvPr/>
        </p:nvSpPr>
        <p:spPr>
          <a:xfrm rot="10800000" flipV="1">
            <a:off x="5625360" y="6336040"/>
            <a:ext cx="9412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60E2A6B-A809-4840-BF14-8648BC0BDF87}" type="slidenum">
              <a:rPr lang="id-ID" sz="1100" i="0" smtClean="0">
                <a:solidFill>
                  <a:schemeClr val="bg1"/>
                </a:solidFill>
                <a:latin typeface="Segoe UI" panose="020B0502040204020203" pitchFamily="34" charset="0"/>
                <a:ea typeface="Roboto Condensed" panose="02000000000000000000" pitchFamily="2" charset="0"/>
                <a:cs typeface="Segoe UI" panose="020B0502040204020203" pitchFamily="34" charset="0"/>
              </a:rPr>
              <a:pPr algn="ctr"/>
              <a:t>4</a:t>
            </a:fld>
            <a:endParaRPr lang="id-ID" sz="4400" i="0">
              <a:solidFill>
                <a:schemeClr val="bg1"/>
              </a:solidFill>
              <a:latin typeface="Segoe UI" panose="020B0502040204020203" pitchFamily="34" charset="0"/>
              <a:ea typeface="Roboto Condensed" panose="02000000000000000000" pitchFamily="2" charset="0"/>
              <a:cs typeface="Segoe UI" panose="020B0502040204020203" pitchFamily="34" charset="0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CC91B57F-CAEA-4FED-CFA9-66415CCD83D8}"/>
              </a:ext>
            </a:extLst>
          </p:cNvPr>
          <p:cNvSpPr/>
          <p:nvPr/>
        </p:nvSpPr>
        <p:spPr>
          <a:xfrm>
            <a:off x="11471504" y="6083574"/>
            <a:ext cx="720496" cy="774426"/>
          </a:xfrm>
          <a:custGeom>
            <a:avLst/>
            <a:gdLst>
              <a:gd name="connsiteX0" fmla="*/ 720496 w 720496"/>
              <a:gd name="connsiteY0" fmla="*/ 0 h 774426"/>
              <a:gd name="connsiteX1" fmla="*/ 720496 w 720496"/>
              <a:gd name="connsiteY1" fmla="*/ 774426 h 774426"/>
              <a:gd name="connsiteX2" fmla="*/ 1095 w 720496"/>
              <a:gd name="connsiteY2" fmla="*/ 774426 h 774426"/>
              <a:gd name="connsiteX3" fmla="*/ 2 w 720496"/>
              <a:gd name="connsiteY3" fmla="*/ 766534 h 774426"/>
              <a:gd name="connsiteX4" fmla="*/ 36630 w 720496"/>
              <a:gd name="connsiteY4" fmla="*/ 666469 h 774426"/>
              <a:gd name="connsiteX5" fmla="*/ 359988 w 720496"/>
              <a:gd name="connsiteY5" fmla="*/ 537877 h 774426"/>
              <a:gd name="connsiteX6" fmla="*/ 586799 w 720496"/>
              <a:gd name="connsiteY6" fmla="*/ 62436 h 774426"/>
              <a:gd name="connsiteX7" fmla="*/ 699797 w 720496"/>
              <a:gd name="connsiteY7" fmla="*/ 1402 h 774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0496" h="774426">
                <a:moveTo>
                  <a:pt x="720496" y="0"/>
                </a:moveTo>
                <a:lnTo>
                  <a:pt x="720496" y="774426"/>
                </a:lnTo>
                <a:lnTo>
                  <a:pt x="1095" y="774426"/>
                </a:lnTo>
                <a:lnTo>
                  <a:pt x="2" y="766534"/>
                </a:lnTo>
                <a:cubicBezTo>
                  <a:pt x="-122" y="732835"/>
                  <a:pt x="9938" y="699389"/>
                  <a:pt x="36630" y="666469"/>
                </a:cubicBezTo>
                <a:cubicBezTo>
                  <a:pt x="111242" y="574709"/>
                  <a:pt x="262465" y="603724"/>
                  <a:pt x="359988" y="537877"/>
                </a:cubicBezTo>
                <a:cubicBezTo>
                  <a:pt x="509339" y="438815"/>
                  <a:pt x="461054" y="189724"/>
                  <a:pt x="586799" y="62436"/>
                </a:cubicBezTo>
                <a:cubicBezTo>
                  <a:pt x="617165" y="31251"/>
                  <a:pt x="657251" y="10390"/>
                  <a:pt x="699797" y="14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1C6ACDB-FDB9-836D-6D28-FEB801AA4C65}"/>
              </a:ext>
            </a:extLst>
          </p:cNvPr>
          <p:cNvSpPr/>
          <p:nvPr/>
        </p:nvSpPr>
        <p:spPr>
          <a:xfrm>
            <a:off x="1541386" y="901562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A920CDB-D9AA-D8F7-FC73-B0AAA86F285A}"/>
              </a:ext>
            </a:extLst>
          </p:cNvPr>
          <p:cNvSpPr/>
          <p:nvPr/>
        </p:nvSpPr>
        <p:spPr>
          <a:xfrm rot="17892069">
            <a:off x="4361021" y="4687017"/>
            <a:ext cx="649965" cy="688199"/>
          </a:xfrm>
          <a:custGeom>
            <a:avLst/>
            <a:gdLst>
              <a:gd name="connsiteX0" fmla="*/ 789532 w 809625"/>
              <a:gd name="connsiteY0" fmla="*/ 631363 h 857250"/>
              <a:gd name="connsiteX1" fmla="*/ 777149 w 809625"/>
              <a:gd name="connsiteY1" fmla="*/ 807576 h 857250"/>
              <a:gd name="connsiteX2" fmla="*/ 608557 w 809625"/>
              <a:gd name="connsiteY2" fmla="*/ 859011 h 857250"/>
              <a:gd name="connsiteX3" fmla="*/ 411389 w 809625"/>
              <a:gd name="connsiteY3" fmla="*/ 750426 h 857250"/>
              <a:gd name="connsiteX4" fmla="*/ 198029 w 809625"/>
              <a:gd name="connsiteY4" fmla="*/ 785668 h 857250"/>
              <a:gd name="connsiteX5" fmla="*/ 4672 w 809625"/>
              <a:gd name="connsiteY5" fmla="*/ 558973 h 857250"/>
              <a:gd name="connsiteX6" fmla="*/ 257084 w 809625"/>
              <a:gd name="connsiteY6" fmla="*/ 47480 h 857250"/>
              <a:gd name="connsiteX7" fmla="*/ 543787 w 809625"/>
              <a:gd name="connsiteY7" fmla="*/ 237980 h 857250"/>
              <a:gd name="connsiteX8" fmla="*/ 789532 w 809625"/>
              <a:gd name="connsiteY8" fmla="*/ 631363 h 85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09625" h="857250">
                <a:moveTo>
                  <a:pt x="789532" y="631363"/>
                </a:moveTo>
                <a:cubicBezTo>
                  <a:pt x="820964" y="685655"/>
                  <a:pt x="816202" y="758998"/>
                  <a:pt x="777149" y="807576"/>
                </a:cubicBezTo>
                <a:cubicBezTo>
                  <a:pt x="738097" y="856153"/>
                  <a:pt x="667612" y="878061"/>
                  <a:pt x="608557" y="859011"/>
                </a:cubicBezTo>
                <a:cubicBezTo>
                  <a:pt x="536167" y="836151"/>
                  <a:pt x="485684" y="762808"/>
                  <a:pt x="411389" y="750426"/>
                </a:cubicBezTo>
                <a:cubicBezTo>
                  <a:pt x="339952" y="738995"/>
                  <a:pt x="270419" y="787573"/>
                  <a:pt x="198029" y="785668"/>
                </a:cubicBezTo>
                <a:cubicBezTo>
                  <a:pt x="90397" y="781858"/>
                  <a:pt x="19912" y="666605"/>
                  <a:pt x="4672" y="558973"/>
                </a:cubicBezTo>
                <a:cubicBezTo>
                  <a:pt x="-23903" y="358948"/>
                  <a:pt x="80872" y="146540"/>
                  <a:pt x="257084" y="47480"/>
                </a:cubicBezTo>
                <a:cubicBezTo>
                  <a:pt x="465682" y="-69677"/>
                  <a:pt x="597127" y="43670"/>
                  <a:pt x="543787" y="237980"/>
                </a:cubicBezTo>
                <a:cubicBezTo>
                  <a:pt x="469492" y="511348"/>
                  <a:pt x="670469" y="428480"/>
                  <a:pt x="789532" y="631363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7948A1-CC54-62EF-F823-92302A4281DF}"/>
              </a:ext>
            </a:extLst>
          </p:cNvPr>
          <p:cNvSpPr txBox="1"/>
          <p:nvPr/>
        </p:nvSpPr>
        <p:spPr>
          <a:xfrm>
            <a:off x="5713941" y="2472795"/>
            <a:ext cx="49840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 Ma</a:t>
            </a:r>
            <a:r>
              <a:rPr lang="en-US" sz="54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ñez</a:t>
            </a:r>
            <a:endParaRPr lang="en-GB" sz="5400" b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257065F-8CDE-ADAD-0D35-0C99EFD3CD3E}"/>
              </a:ext>
            </a:extLst>
          </p:cNvPr>
          <p:cNvSpPr/>
          <p:nvPr/>
        </p:nvSpPr>
        <p:spPr>
          <a:xfrm>
            <a:off x="5767367" y="2022641"/>
            <a:ext cx="1662133" cy="319330"/>
          </a:xfrm>
          <a:prstGeom prst="roundRect">
            <a:avLst>
              <a:gd name="adj" fmla="val 50000"/>
            </a:avLst>
          </a:prstGeom>
          <a:solidFill>
            <a:schemeClr val="bg1">
              <a:alpha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SPEAKER</a:t>
            </a:r>
            <a:endParaRPr lang="en-GB" sz="110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8EF7954-C710-57AE-EF28-40197F2520B8}"/>
              </a:ext>
            </a:extLst>
          </p:cNvPr>
          <p:cNvGrpSpPr/>
          <p:nvPr/>
        </p:nvGrpSpPr>
        <p:grpSpPr>
          <a:xfrm>
            <a:off x="7209614" y="4767748"/>
            <a:ext cx="1380700" cy="276999"/>
            <a:chOff x="6000275" y="4582100"/>
            <a:chExt cx="1380700" cy="276999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6500CB6-6367-564C-55F1-C198A89D0F78}"/>
                </a:ext>
              </a:extLst>
            </p:cNvPr>
            <p:cNvSpPr/>
            <p:nvPr/>
          </p:nvSpPr>
          <p:spPr>
            <a:xfrm>
              <a:off x="6000275" y="4608792"/>
              <a:ext cx="223614" cy="223614"/>
            </a:xfrm>
            <a:custGeom>
              <a:avLst/>
              <a:gdLst>
                <a:gd name="connsiteX0" fmla="*/ 3252789 w 6505575"/>
                <a:gd name="connsiteY0" fmla="*/ 2630184 h 6505575"/>
                <a:gd name="connsiteX1" fmla="*/ 3875393 w 6505575"/>
                <a:gd name="connsiteY1" fmla="*/ 3252789 h 6505575"/>
                <a:gd name="connsiteX2" fmla="*/ 3252789 w 6505575"/>
                <a:gd name="connsiteY2" fmla="*/ 3875393 h 6505575"/>
                <a:gd name="connsiteX3" fmla="*/ 2630184 w 6505575"/>
                <a:gd name="connsiteY3" fmla="*/ 3252789 h 6505575"/>
                <a:gd name="connsiteX4" fmla="*/ 3252789 w 6505575"/>
                <a:gd name="connsiteY4" fmla="*/ 2630184 h 6505575"/>
                <a:gd name="connsiteX5" fmla="*/ 3252788 w 6505575"/>
                <a:gd name="connsiteY5" fmla="*/ 2293668 h 6505575"/>
                <a:gd name="connsiteX6" fmla="*/ 2293619 w 6505575"/>
                <a:gd name="connsiteY6" fmla="*/ 3252787 h 6505575"/>
                <a:gd name="connsiteX7" fmla="*/ 3252788 w 6505575"/>
                <a:gd name="connsiteY7" fmla="*/ 4211907 h 6505575"/>
                <a:gd name="connsiteX8" fmla="*/ 4211908 w 6505575"/>
                <a:gd name="connsiteY8" fmla="*/ 3252787 h 6505575"/>
                <a:gd name="connsiteX9" fmla="*/ 3252788 w 6505575"/>
                <a:gd name="connsiteY9" fmla="*/ 2293668 h 6505575"/>
                <a:gd name="connsiteX10" fmla="*/ 4249828 w 6505575"/>
                <a:gd name="connsiteY10" fmla="*/ 2031602 h 6505575"/>
                <a:gd name="connsiteX11" fmla="*/ 4025682 w 6505575"/>
                <a:gd name="connsiteY11" fmla="*/ 2255747 h 6505575"/>
                <a:gd name="connsiteX12" fmla="*/ 4249828 w 6505575"/>
                <a:gd name="connsiteY12" fmla="*/ 2479893 h 6505575"/>
                <a:gd name="connsiteX13" fmla="*/ 4473973 w 6505575"/>
                <a:gd name="connsiteY13" fmla="*/ 2255747 h 6505575"/>
                <a:gd name="connsiteX14" fmla="*/ 4249828 w 6505575"/>
                <a:gd name="connsiteY14" fmla="*/ 2031602 h 6505575"/>
                <a:gd name="connsiteX15" fmla="*/ 3252788 w 6505575"/>
                <a:gd name="connsiteY15" fmla="*/ 1721541 h 6505575"/>
                <a:gd name="connsiteX16" fmla="*/ 4007566 w 6505575"/>
                <a:gd name="connsiteY16" fmla="*/ 1732460 h 6505575"/>
                <a:gd name="connsiteX17" fmla="*/ 4354356 w 6505575"/>
                <a:gd name="connsiteY17" fmla="*/ 1796736 h 6505575"/>
                <a:gd name="connsiteX18" fmla="*/ 4569121 w 6505575"/>
                <a:gd name="connsiteY18" fmla="*/ 1936454 h 6505575"/>
                <a:gd name="connsiteX19" fmla="*/ 4708839 w 6505575"/>
                <a:gd name="connsiteY19" fmla="*/ 2151219 h 6505575"/>
                <a:gd name="connsiteX20" fmla="*/ 4773164 w 6505575"/>
                <a:gd name="connsiteY20" fmla="*/ 2498059 h 6505575"/>
                <a:gd name="connsiteX21" fmla="*/ 4784034 w 6505575"/>
                <a:gd name="connsiteY21" fmla="*/ 3252837 h 6505575"/>
                <a:gd name="connsiteX22" fmla="*/ 4773164 w 6505575"/>
                <a:gd name="connsiteY22" fmla="*/ 4007615 h 6505575"/>
                <a:gd name="connsiteX23" fmla="*/ 4708839 w 6505575"/>
                <a:gd name="connsiteY23" fmla="*/ 4354405 h 6505575"/>
                <a:gd name="connsiteX24" fmla="*/ 4354356 w 6505575"/>
                <a:gd name="connsiteY24" fmla="*/ 4708888 h 6505575"/>
                <a:gd name="connsiteX25" fmla="*/ 4007516 w 6505575"/>
                <a:gd name="connsiteY25" fmla="*/ 4773213 h 6505575"/>
                <a:gd name="connsiteX26" fmla="*/ 3252738 w 6505575"/>
                <a:gd name="connsiteY26" fmla="*/ 4784083 h 6505575"/>
                <a:gd name="connsiteX27" fmla="*/ 2498010 w 6505575"/>
                <a:gd name="connsiteY27" fmla="*/ 4773213 h 6505575"/>
                <a:gd name="connsiteX28" fmla="*/ 2151170 w 6505575"/>
                <a:gd name="connsiteY28" fmla="*/ 4708888 h 6505575"/>
                <a:gd name="connsiteX29" fmla="*/ 1936405 w 6505575"/>
                <a:gd name="connsiteY29" fmla="*/ 4569170 h 6505575"/>
                <a:gd name="connsiteX30" fmla="*/ 1796687 w 6505575"/>
                <a:gd name="connsiteY30" fmla="*/ 4354405 h 6505575"/>
                <a:gd name="connsiteX31" fmla="*/ 1732411 w 6505575"/>
                <a:gd name="connsiteY31" fmla="*/ 4007615 h 6505575"/>
                <a:gd name="connsiteX32" fmla="*/ 1721492 w 6505575"/>
                <a:gd name="connsiteY32" fmla="*/ 3252837 h 6505575"/>
                <a:gd name="connsiteX33" fmla="*/ 1732411 w 6505575"/>
                <a:gd name="connsiteY33" fmla="*/ 2498059 h 6505575"/>
                <a:gd name="connsiteX34" fmla="*/ 1796687 w 6505575"/>
                <a:gd name="connsiteY34" fmla="*/ 2151219 h 6505575"/>
                <a:gd name="connsiteX35" fmla="*/ 1936455 w 6505575"/>
                <a:gd name="connsiteY35" fmla="*/ 1936454 h 6505575"/>
                <a:gd name="connsiteX36" fmla="*/ 2151220 w 6505575"/>
                <a:gd name="connsiteY36" fmla="*/ 1796736 h 6505575"/>
                <a:gd name="connsiteX37" fmla="*/ 2498010 w 6505575"/>
                <a:gd name="connsiteY37" fmla="*/ 1732411 h 6505575"/>
                <a:gd name="connsiteX38" fmla="*/ 3252788 w 6505575"/>
                <a:gd name="connsiteY38" fmla="*/ 1721541 h 6505575"/>
                <a:gd name="connsiteX39" fmla="*/ 3252788 w 6505575"/>
                <a:gd name="connsiteY39" fmla="*/ 1384976 h 6505575"/>
                <a:gd name="connsiteX40" fmla="*/ 2482722 w 6505575"/>
                <a:gd name="connsiteY40" fmla="*/ 1396243 h 6505575"/>
                <a:gd name="connsiteX41" fmla="*/ 2029319 w 6505575"/>
                <a:gd name="connsiteY41" fmla="*/ 1483052 h 6505575"/>
                <a:gd name="connsiteX42" fmla="*/ 1698511 w 6505575"/>
                <a:gd name="connsiteY42" fmla="*/ 1698511 h 6505575"/>
                <a:gd name="connsiteX43" fmla="*/ 1483002 w 6505575"/>
                <a:gd name="connsiteY43" fmla="*/ 2029319 h 6505575"/>
                <a:gd name="connsiteX44" fmla="*/ 1396243 w 6505575"/>
                <a:gd name="connsiteY44" fmla="*/ 2482722 h 6505575"/>
                <a:gd name="connsiteX45" fmla="*/ 1384976 w 6505575"/>
                <a:gd name="connsiteY45" fmla="*/ 3252788 h 6505575"/>
                <a:gd name="connsiteX46" fmla="*/ 1396292 w 6505575"/>
                <a:gd name="connsiteY46" fmla="*/ 4022903 h 6505575"/>
                <a:gd name="connsiteX47" fmla="*/ 1483102 w 6505575"/>
                <a:gd name="connsiteY47" fmla="*/ 4476256 h 6505575"/>
                <a:gd name="connsiteX48" fmla="*/ 1698511 w 6505575"/>
                <a:gd name="connsiteY48" fmla="*/ 4807064 h 6505575"/>
                <a:gd name="connsiteX49" fmla="*/ 2029369 w 6505575"/>
                <a:gd name="connsiteY49" fmla="*/ 5022523 h 6505575"/>
                <a:gd name="connsiteX50" fmla="*/ 2482722 w 6505575"/>
                <a:gd name="connsiteY50" fmla="*/ 5109332 h 6505575"/>
                <a:gd name="connsiteX51" fmla="*/ 3252837 w 6505575"/>
                <a:gd name="connsiteY51" fmla="*/ 5120599 h 6505575"/>
                <a:gd name="connsiteX52" fmla="*/ 4022903 w 6505575"/>
                <a:gd name="connsiteY52" fmla="*/ 5109332 h 6505575"/>
                <a:gd name="connsiteX53" fmla="*/ 4476256 w 6505575"/>
                <a:gd name="connsiteY53" fmla="*/ 5022523 h 6505575"/>
                <a:gd name="connsiteX54" fmla="*/ 5022523 w 6505575"/>
                <a:gd name="connsiteY54" fmla="*/ 4476256 h 6505575"/>
                <a:gd name="connsiteX55" fmla="*/ 5109332 w 6505575"/>
                <a:gd name="connsiteY55" fmla="*/ 4022853 h 6505575"/>
                <a:gd name="connsiteX56" fmla="*/ 5120599 w 6505575"/>
                <a:gd name="connsiteY56" fmla="*/ 3252788 h 6505575"/>
                <a:gd name="connsiteX57" fmla="*/ 5109382 w 6505575"/>
                <a:gd name="connsiteY57" fmla="*/ 2482722 h 6505575"/>
                <a:gd name="connsiteX58" fmla="*/ 5022523 w 6505575"/>
                <a:gd name="connsiteY58" fmla="*/ 2029319 h 6505575"/>
                <a:gd name="connsiteX59" fmla="*/ 4807114 w 6505575"/>
                <a:gd name="connsiteY59" fmla="*/ 1698511 h 6505575"/>
                <a:gd name="connsiteX60" fmla="*/ 4476256 w 6505575"/>
                <a:gd name="connsiteY60" fmla="*/ 1483002 h 6505575"/>
                <a:gd name="connsiteX61" fmla="*/ 4022853 w 6505575"/>
                <a:gd name="connsiteY61" fmla="*/ 1396292 h 6505575"/>
                <a:gd name="connsiteX62" fmla="*/ 3252788 w 6505575"/>
                <a:gd name="connsiteY62" fmla="*/ 1384976 h 6505575"/>
                <a:gd name="connsiteX63" fmla="*/ 3252788 w 6505575"/>
                <a:gd name="connsiteY63" fmla="*/ 0 h 6505575"/>
                <a:gd name="connsiteX64" fmla="*/ 6505575 w 6505575"/>
                <a:gd name="connsiteY64" fmla="*/ 3252788 h 6505575"/>
                <a:gd name="connsiteX65" fmla="*/ 3252788 w 6505575"/>
                <a:gd name="connsiteY65" fmla="*/ 6505575 h 6505575"/>
                <a:gd name="connsiteX66" fmla="*/ 0 w 6505575"/>
                <a:gd name="connsiteY66" fmla="*/ 3252788 h 6505575"/>
                <a:gd name="connsiteX67" fmla="*/ 3252788 w 6505575"/>
                <a:gd name="connsiteY67" fmla="*/ 0 h 650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505575" h="6505575">
                  <a:moveTo>
                    <a:pt x="3252789" y="2630184"/>
                  </a:moveTo>
                  <a:cubicBezTo>
                    <a:pt x="3596650" y="2630184"/>
                    <a:pt x="3875393" y="2908927"/>
                    <a:pt x="3875393" y="3252789"/>
                  </a:cubicBezTo>
                  <a:cubicBezTo>
                    <a:pt x="3875393" y="3596650"/>
                    <a:pt x="3596650" y="3875393"/>
                    <a:pt x="3252789" y="3875393"/>
                  </a:cubicBezTo>
                  <a:cubicBezTo>
                    <a:pt x="2908926" y="3875393"/>
                    <a:pt x="2630184" y="3596650"/>
                    <a:pt x="2630184" y="3252789"/>
                  </a:cubicBezTo>
                  <a:cubicBezTo>
                    <a:pt x="2630184" y="2908927"/>
                    <a:pt x="2908926" y="2630184"/>
                    <a:pt x="3252789" y="2630184"/>
                  </a:cubicBezTo>
                  <a:close/>
                  <a:moveTo>
                    <a:pt x="3252788" y="2293668"/>
                  </a:moveTo>
                  <a:cubicBezTo>
                    <a:pt x="2723048" y="2293668"/>
                    <a:pt x="2293619" y="2723048"/>
                    <a:pt x="2293619" y="3252787"/>
                  </a:cubicBezTo>
                  <a:cubicBezTo>
                    <a:pt x="2293619" y="3782527"/>
                    <a:pt x="2723048" y="4211907"/>
                    <a:pt x="3252788" y="4211907"/>
                  </a:cubicBezTo>
                  <a:cubicBezTo>
                    <a:pt x="3782478" y="4211907"/>
                    <a:pt x="4211908" y="3782527"/>
                    <a:pt x="4211908" y="3252787"/>
                  </a:cubicBezTo>
                  <a:cubicBezTo>
                    <a:pt x="4211908" y="2723048"/>
                    <a:pt x="3782478" y="2293668"/>
                    <a:pt x="3252788" y="2293668"/>
                  </a:cubicBezTo>
                  <a:close/>
                  <a:moveTo>
                    <a:pt x="4249828" y="2031602"/>
                  </a:moveTo>
                  <a:cubicBezTo>
                    <a:pt x="4126041" y="2031602"/>
                    <a:pt x="4025682" y="2131961"/>
                    <a:pt x="4025682" y="2255747"/>
                  </a:cubicBezTo>
                  <a:cubicBezTo>
                    <a:pt x="4025682" y="2379534"/>
                    <a:pt x="4126041" y="2479893"/>
                    <a:pt x="4249828" y="2479893"/>
                  </a:cubicBezTo>
                  <a:cubicBezTo>
                    <a:pt x="4373614" y="2479893"/>
                    <a:pt x="4473923" y="2379534"/>
                    <a:pt x="4473973" y="2255747"/>
                  </a:cubicBezTo>
                  <a:cubicBezTo>
                    <a:pt x="4473973" y="2131961"/>
                    <a:pt x="4373614" y="2031602"/>
                    <a:pt x="4249828" y="2031602"/>
                  </a:cubicBezTo>
                  <a:close/>
                  <a:moveTo>
                    <a:pt x="3252788" y="1721541"/>
                  </a:moveTo>
                  <a:cubicBezTo>
                    <a:pt x="3751506" y="1721541"/>
                    <a:pt x="3810570" y="1723477"/>
                    <a:pt x="4007566" y="1732460"/>
                  </a:cubicBezTo>
                  <a:cubicBezTo>
                    <a:pt x="4189672" y="1740749"/>
                    <a:pt x="4288542" y="1771175"/>
                    <a:pt x="4354356" y="1796736"/>
                  </a:cubicBezTo>
                  <a:cubicBezTo>
                    <a:pt x="4435507" y="1826665"/>
                    <a:pt x="4508865" y="1874412"/>
                    <a:pt x="4569121" y="1936454"/>
                  </a:cubicBezTo>
                  <a:cubicBezTo>
                    <a:pt x="4631163" y="1996710"/>
                    <a:pt x="4678910" y="2070118"/>
                    <a:pt x="4708839" y="2151219"/>
                  </a:cubicBezTo>
                  <a:cubicBezTo>
                    <a:pt x="4734450" y="2217033"/>
                    <a:pt x="4764875" y="2315953"/>
                    <a:pt x="4773164" y="2498059"/>
                  </a:cubicBezTo>
                  <a:cubicBezTo>
                    <a:pt x="4782148" y="2695005"/>
                    <a:pt x="4784034" y="2754069"/>
                    <a:pt x="4784034" y="3252837"/>
                  </a:cubicBezTo>
                  <a:cubicBezTo>
                    <a:pt x="4784034" y="3751555"/>
                    <a:pt x="4782148" y="3810619"/>
                    <a:pt x="4773164" y="4007615"/>
                  </a:cubicBezTo>
                  <a:cubicBezTo>
                    <a:pt x="4764826" y="4189721"/>
                    <a:pt x="4734400" y="4288591"/>
                    <a:pt x="4708839" y="4354405"/>
                  </a:cubicBezTo>
                  <a:cubicBezTo>
                    <a:pt x="4646003" y="4517302"/>
                    <a:pt x="4517253" y="4646052"/>
                    <a:pt x="4354356" y="4708888"/>
                  </a:cubicBezTo>
                  <a:cubicBezTo>
                    <a:pt x="4288542" y="4734499"/>
                    <a:pt x="4189622" y="4764924"/>
                    <a:pt x="4007516" y="4773213"/>
                  </a:cubicBezTo>
                  <a:cubicBezTo>
                    <a:pt x="3810620" y="4782197"/>
                    <a:pt x="3751556" y="4784083"/>
                    <a:pt x="3252738" y="4784083"/>
                  </a:cubicBezTo>
                  <a:cubicBezTo>
                    <a:pt x="2753970" y="4784083"/>
                    <a:pt x="2694956" y="4782197"/>
                    <a:pt x="2498010" y="4773213"/>
                  </a:cubicBezTo>
                  <a:cubicBezTo>
                    <a:pt x="2315904" y="4764924"/>
                    <a:pt x="2216984" y="4734499"/>
                    <a:pt x="2151170" y="4708888"/>
                  </a:cubicBezTo>
                  <a:cubicBezTo>
                    <a:pt x="2070019" y="4678959"/>
                    <a:pt x="1996661" y="4631212"/>
                    <a:pt x="1936405" y="4569170"/>
                  </a:cubicBezTo>
                  <a:cubicBezTo>
                    <a:pt x="1874363" y="4508914"/>
                    <a:pt x="1826666" y="4435556"/>
                    <a:pt x="1796687" y="4354405"/>
                  </a:cubicBezTo>
                  <a:cubicBezTo>
                    <a:pt x="1771126" y="4288591"/>
                    <a:pt x="1740700" y="4189721"/>
                    <a:pt x="1732411" y="4007615"/>
                  </a:cubicBezTo>
                  <a:cubicBezTo>
                    <a:pt x="1723428" y="3810619"/>
                    <a:pt x="1721492" y="3751555"/>
                    <a:pt x="1721492" y="3252837"/>
                  </a:cubicBezTo>
                  <a:cubicBezTo>
                    <a:pt x="1721492" y="2754069"/>
                    <a:pt x="1723428" y="2695005"/>
                    <a:pt x="1732411" y="2498059"/>
                  </a:cubicBezTo>
                  <a:cubicBezTo>
                    <a:pt x="1740700" y="2315953"/>
                    <a:pt x="1771126" y="2217033"/>
                    <a:pt x="1796687" y="2151219"/>
                  </a:cubicBezTo>
                  <a:cubicBezTo>
                    <a:pt x="1826666" y="2070068"/>
                    <a:pt x="1874413" y="1996710"/>
                    <a:pt x="1936455" y="1936454"/>
                  </a:cubicBezTo>
                  <a:cubicBezTo>
                    <a:pt x="1996661" y="1874412"/>
                    <a:pt x="2070069" y="1826665"/>
                    <a:pt x="2151220" y="1796736"/>
                  </a:cubicBezTo>
                  <a:cubicBezTo>
                    <a:pt x="2216984" y="1771175"/>
                    <a:pt x="2315904" y="1740749"/>
                    <a:pt x="2498010" y="1732411"/>
                  </a:cubicBezTo>
                  <a:cubicBezTo>
                    <a:pt x="2694956" y="1723427"/>
                    <a:pt x="2754020" y="1721541"/>
                    <a:pt x="3252788" y="1721541"/>
                  </a:cubicBezTo>
                  <a:close/>
                  <a:moveTo>
                    <a:pt x="3252788" y="1384976"/>
                  </a:moveTo>
                  <a:cubicBezTo>
                    <a:pt x="2745532" y="1384976"/>
                    <a:pt x="2681902" y="1387160"/>
                    <a:pt x="2482722" y="1396243"/>
                  </a:cubicBezTo>
                  <a:cubicBezTo>
                    <a:pt x="2283890" y="1405326"/>
                    <a:pt x="2148142" y="1436893"/>
                    <a:pt x="2029319" y="1483052"/>
                  </a:cubicBezTo>
                  <a:cubicBezTo>
                    <a:pt x="1904689" y="1529956"/>
                    <a:pt x="1791773" y="1603463"/>
                    <a:pt x="1698511" y="1698511"/>
                  </a:cubicBezTo>
                  <a:cubicBezTo>
                    <a:pt x="1603463" y="1791773"/>
                    <a:pt x="1529906" y="1904689"/>
                    <a:pt x="1483002" y="2029319"/>
                  </a:cubicBezTo>
                  <a:cubicBezTo>
                    <a:pt x="1436843" y="2148142"/>
                    <a:pt x="1405276" y="2283890"/>
                    <a:pt x="1396243" y="2482722"/>
                  </a:cubicBezTo>
                  <a:cubicBezTo>
                    <a:pt x="1387110" y="2681902"/>
                    <a:pt x="1384976" y="2745532"/>
                    <a:pt x="1384976" y="3252788"/>
                  </a:cubicBezTo>
                  <a:cubicBezTo>
                    <a:pt x="1384976" y="3760043"/>
                    <a:pt x="1387110" y="3823673"/>
                    <a:pt x="1396292" y="4022903"/>
                  </a:cubicBezTo>
                  <a:cubicBezTo>
                    <a:pt x="1405326" y="4221685"/>
                    <a:pt x="1436942" y="4357483"/>
                    <a:pt x="1483102" y="4476256"/>
                  </a:cubicBezTo>
                  <a:cubicBezTo>
                    <a:pt x="1530005" y="4600886"/>
                    <a:pt x="1603513" y="4713802"/>
                    <a:pt x="1698511" y="4807064"/>
                  </a:cubicBezTo>
                  <a:cubicBezTo>
                    <a:pt x="1791823" y="4902112"/>
                    <a:pt x="1904689" y="4975620"/>
                    <a:pt x="2029369" y="5022523"/>
                  </a:cubicBezTo>
                  <a:cubicBezTo>
                    <a:pt x="2148142" y="5068683"/>
                    <a:pt x="2283940" y="5100250"/>
                    <a:pt x="2482722" y="5109332"/>
                  </a:cubicBezTo>
                  <a:cubicBezTo>
                    <a:pt x="2681952" y="5118415"/>
                    <a:pt x="2745532" y="5120599"/>
                    <a:pt x="3252837" y="5120599"/>
                  </a:cubicBezTo>
                  <a:cubicBezTo>
                    <a:pt x="3760093" y="5120599"/>
                    <a:pt x="3823723" y="5118415"/>
                    <a:pt x="4022903" y="5109332"/>
                  </a:cubicBezTo>
                  <a:cubicBezTo>
                    <a:pt x="4221685" y="5100250"/>
                    <a:pt x="4357483" y="5068683"/>
                    <a:pt x="4476256" y="5022523"/>
                  </a:cubicBezTo>
                  <a:cubicBezTo>
                    <a:pt x="4727154" y="4925490"/>
                    <a:pt x="4925490" y="4727154"/>
                    <a:pt x="5022523" y="4476256"/>
                  </a:cubicBezTo>
                  <a:cubicBezTo>
                    <a:pt x="5068683" y="4357433"/>
                    <a:pt x="5100299" y="4221685"/>
                    <a:pt x="5109332" y="4022853"/>
                  </a:cubicBezTo>
                  <a:cubicBezTo>
                    <a:pt x="5118465" y="3823673"/>
                    <a:pt x="5120599" y="3760043"/>
                    <a:pt x="5120599" y="3252788"/>
                  </a:cubicBezTo>
                  <a:cubicBezTo>
                    <a:pt x="5120599" y="2745532"/>
                    <a:pt x="5118465" y="2681902"/>
                    <a:pt x="5109382" y="2482722"/>
                  </a:cubicBezTo>
                  <a:cubicBezTo>
                    <a:pt x="5100299" y="2283890"/>
                    <a:pt x="5068732" y="2148142"/>
                    <a:pt x="5022523" y="2029319"/>
                  </a:cubicBezTo>
                  <a:cubicBezTo>
                    <a:pt x="4975669" y="1904689"/>
                    <a:pt x="4902112" y="1791823"/>
                    <a:pt x="4807114" y="1698511"/>
                  </a:cubicBezTo>
                  <a:cubicBezTo>
                    <a:pt x="4713802" y="1603463"/>
                    <a:pt x="4600886" y="1529906"/>
                    <a:pt x="4476256" y="1483002"/>
                  </a:cubicBezTo>
                  <a:cubicBezTo>
                    <a:pt x="4357433" y="1436893"/>
                    <a:pt x="4221685" y="1405326"/>
                    <a:pt x="4022853" y="1396292"/>
                  </a:cubicBezTo>
                  <a:cubicBezTo>
                    <a:pt x="3823673" y="1387160"/>
                    <a:pt x="3760043" y="1384976"/>
                    <a:pt x="3252788" y="1384976"/>
                  </a:cubicBezTo>
                  <a:close/>
                  <a:moveTo>
                    <a:pt x="3252788" y="0"/>
                  </a:moveTo>
                  <a:cubicBezTo>
                    <a:pt x="5048978" y="0"/>
                    <a:pt x="6505575" y="1456597"/>
                    <a:pt x="6505575" y="3252788"/>
                  </a:cubicBezTo>
                  <a:cubicBezTo>
                    <a:pt x="6505575" y="5048978"/>
                    <a:pt x="5048978" y="6505575"/>
                    <a:pt x="3252788" y="6505575"/>
                  </a:cubicBezTo>
                  <a:cubicBezTo>
                    <a:pt x="1456597" y="6505575"/>
                    <a:pt x="0" y="5048978"/>
                    <a:pt x="0" y="3252788"/>
                  </a:cubicBezTo>
                  <a:cubicBezTo>
                    <a:pt x="0" y="1456597"/>
                    <a:pt x="1456597" y="0"/>
                    <a:pt x="3252788" y="0"/>
                  </a:cubicBezTo>
                  <a:close/>
                </a:path>
              </a:pathLst>
            </a:custGeom>
            <a:solidFill>
              <a:schemeClr val="bg1"/>
            </a:solidFill>
            <a:ln w="3175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573BAB8-687D-D28C-283B-F6199D5F849A}"/>
                </a:ext>
              </a:extLst>
            </p:cNvPr>
            <p:cNvSpPr txBox="1"/>
            <p:nvPr/>
          </p:nvSpPr>
          <p:spPr>
            <a:xfrm>
              <a:off x="6280841" y="4582100"/>
              <a:ext cx="110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luismanez</a:t>
              </a:r>
              <a:endParaRPr lang="en-GB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9394979-AFCE-45FE-031B-A58E049B8E8E}"/>
              </a:ext>
            </a:extLst>
          </p:cNvPr>
          <p:cNvGrpSpPr/>
          <p:nvPr/>
        </p:nvGrpSpPr>
        <p:grpSpPr>
          <a:xfrm>
            <a:off x="8647266" y="4767748"/>
            <a:ext cx="1380700" cy="276999"/>
            <a:chOff x="6000275" y="4980878"/>
            <a:chExt cx="1380700" cy="276999"/>
          </a:xfrm>
        </p:grpSpPr>
        <p:sp>
          <p:nvSpPr>
            <p:cNvPr id="39" name="Graphic 39">
              <a:extLst>
                <a:ext uri="{FF2B5EF4-FFF2-40B4-BE49-F238E27FC236}">
                  <a16:creationId xmlns:a16="http://schemas.microsoft.com/office/drawing/2014/main" id="{4867AC20-8096-47DE-A234-1C242DACE13D}"/>
                </a:ext>
              </a:extLst>
            </p:cNvPr>
            <p:cNvSpPr/>
            <p:nvPr/>
          </p:nvSpPr>
          <p:spPr>
            <a:xfrm>
              <a:off x="6000275" y="5007570"/>
              <a:ext cx="223614" cy="223614"/>
            </a:xfrm>
            <a:custGeom>
              <a:avLst/>
              <a:gdLst>
                <a:gd name="connsiteX0" fmla="*/ 3252788 w 6505575"/>
                <a:gd name="connsiteY0" fmla="*/ 0 h 6505575"/>
                <a:gd name="connsiteX1" fmla="*/ 0 w 6505575"/>
                <a:gd name="connsiteY1" fmla="*/ 3252788 h 6505575"/>
                <a:gd name="connsiteX2" fmla="*/ 3252788 w 6505575"/>
                <a:gd name="connsiteY2" fmla="*/ 6505575 h 6505575"/>
                <a:gd name="connsiteX3" fmla="*/ 6505575 w 6505575"/>
                <a:gd name="connsiteY3" fmla="*/ 3252788 h 6505575"/>
                <a:gd name="connsiteX4" fmla="*/ 3252788 w 6505575"/>
                <a:gd name="connsiteY4" fmla="*/ 0 h 6505575"/>
                <a:gd name="connsiteX5" fmla="*/ 4737974 w 6505575"/>
                <a:gd name="connsiteY5" fmla="*/ 2536178 h 6505575"/>
                <a:gd name="connsiteX6" fmla="*/ 4740108 w 6505575"/>
                <a:gd name="connsiteY6" fmla="*/ 2632665 h 6505575"/>
                <a:gd name="connsiteX7" fmla="*/ 2615840 w 6505575"/>
                <a:gd name="connsiteY7" fmla="*/ 4756934 h 6505575"/>
                <a:gd name="connsiteX8" fmla="*/ 2615889 w 6505575"/>
                <a:gd name="connsiteY8" fmla="*/ 4756934 h 6505575"/>
                <a:gd name="connsiteX9" fmla="*/ 2615840 w 6505575"/>
                <a:gd name="connsiteY9" fmla="*/ 4756934 h 6505575"/>
                <a:gd name="connsiteX10" fmla="*/ 1471438 w 6505575"/>
                <a:gd name="connsiteY10" fmla="*/ 4421560 h 6505575"/>
                <a:gd name="connsiteX11" fmla="*/ 1649523 w 6505575"/>
                <a:gd name="connsiteY11" fmla="*/ 4431884 h 6505575"/>
                <a:gd name="connsiteX12" fmla="*/ 2576828 w 6505575"/>
                <a:gd name="connsiteY12" fmla="*/ 4112293 h 6505575"/>
                <a:gd name="connsiteX13" fmla="*/ 1879327 w 6505575"/>
                <a:gd name="connsiteY13" fmla="*/ 3593721 h 6505575"/>
                <a:gd name="connsiteX14" fmla="*/ 2019641 w 6505575"/>
                <a:gd name="connsiteY14" fmla="*/ 3607221 h 6505575"/>
                <a:gd name="connsiteX15" fmla="*/ 2216537 w 6505575"/>
                <a:gd name="connsiteY15" fmla="*/ 3580915 h 6505575"/>
                <a:gd name="connsiteX16" fmla="*/ 1617559 w 6505575"/>
                <a:gd name="connsiteY16" fmla="*/ 2849068 h 6505575"/>
                <a:gd name="connsiteX17" fmla="*/ 1617658 w 6505575"/>
                <a:gd name="connsiteY17" fmla="*/ 2839538 h 6505575"/>
                <a:gd name="connsiteX18" fmla="*/ 1955812 w 6505575"/>
                <a:gd name="connsiteY18" fmla="*/ 2932899 h 6505575"/>
                <a:gd name="connsiteX19" fmla="*/ 1623565 w 6505575"/>
                <a:gd name="connsiteY19" fmla="*/ 2311437 h 6505575"/>
                <a:gd name="connsiteX20" fmla="*/ 1724668 w 6505575"/>
                <a:gd name="connsiteY20" fmla="*/ 1936157 h 6505575"/>
                <a:gd name="connsiteX21" fmla="*/ 3263608 w 6505575"/>
                <a:gd name="connsiteY21" fmla="*/ 2716248 h 6505575"/>
                <a:gd name="connsiteX22" fmla="*/ 3244201 w 6505575"/>
                <a:gd name="connsiteY22" fmla="*/ 2546005 h 6505575"/>
                <a:gd name="connsiteX23" fmla="*/ 3990889 w 6505575"/>
                <a:gd name="connsiteY23" fmla="*/ 1799466 h 6505575"/>
                <a:gd name="connsiteX24" fmla="*/ 4535866 w 6505575"/>
                <a:gd name="connsiteY24" fmla="*/ 2035375 h 6505575"/>
                <a:gd name="connsiteX25" fmla="*/ 5009966 w 6505575"/>
                <a:gd name="connsiteY25" fmla="*/ 1854162 h 6505575"/>
                <a:gd name="connsiteX26" fmla="*/ 4681640 w 6505575"/>
                <a:gd name="connsiteY26" fmla="*/ 2267114 h 6505575"/>
                <a:gd name="connsiteX27" fmla="*/ 5110375 w 6505575"/>
                <a:gd name="connsiteY27" fmla="*/ 2149532 h 6505575"/>
                <a:gd name="connsiteX28" fmla="*/ 4737974 w 6505575"/>
                <a:gd name="connsiteY28" fmla="*/ 2536178 h 650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505575" h="6505575">
                  <a:moveTo>
                    <a:pt x="3252788" y="0"/>
                  </a:moveTo>
                  <a:cubicBezTo>
                    <a:pt x="1456597" y="0"/>
                    <a:pt x="0" y="1456597"/>
                    <a:pt x="0" y="3252788"/>
                  </a:cubicBezTo>
                  <a:cubicBezTo>
                    <a:pt x="0" y="5048978"/>
                    <a:pt x="1456597" y="6505575"/>
                    <a:pt x="3252788" y="6505575"/>
                  </a:cubicBezTo>
                  <a:cubicBezTo>
                    <a:pt x="5048978" y="6505575"/>
                    <a:pt x="6505575" y="5048978"/>
                    <a:pt x="6505575" y="3252788"/>
                  </a:cubicBezTo>
                  <a:cubicBezTo>
                    <a:pt x="6505575" y="1456597"/>
                    <a:pt x="5048978" y="0"/>
                    <a:pt x="3252788" y="0"/>
                  </a:cubicBezTo>
                  <a:close/>
                  <a:moveTo>
                    <a:pt x="4737974" y="2536178"/>
                  </a:moveTo>
                  <a:cubicBezTo>
                    <a:pt x="4739413" y="2568191"/>
                    <a:pt x="4740108" y="2600354"/>
                    <a:pt x="4740108" y="2632665"/>
                  </a:cubicBezTo>
                  <a:cubicBezTo>
                    <a:pt x="4740108" y="3619232"/>
                    <a:pt x="3989152" y="4756884"/>
                    <a:pt x="2615840" y="4756934"/>
                  </a:cubicBezTo>
                  <a:lnTo>
                    <a:pt x="2615889" y="4756934"/>
                  </a:lnTo>
                  <a:lnTo>
                    <a:pt x="2615840" y="4756934"/>
                  </a:lnTo>
                  <a:cubicBezTo>
                    <a:pt x="2194202" y="4756934"/>
                    <a:pt x="1801849" y="4633346"/>
                    <a:pt x="1471438" y="4421560"/>
                  </a:cubicBezTo>
                  <a:cubicBezTo>
                    <a:pt x="1529856" y="4428459"/>
                    <a:pt x="1589318" y="4431884"/>
                    <a:pt x="1649523" y="4431884"/>
                  </a:cubicBezTo>
                  <a:cubicBezTo>
                    <a:pt x="1999341" y="4431884"/>
                    <a:pt x="2321264" y="4312564"/>
                    <a:pt x="2576828" y="4112293"/>
                  </a:cubicBezTo>
                  <a:cubicBezTo>
                    <a:pt x="2249990" y="4106237"/>
                    <a:pt x="1974425" y="3890381"/>
                    <a:pt x="1879327" y="3593721"/>
                  </a:cubicBezTo>
                  <a:cubicBezTo>
                    <a:pt x="1924841" y="3602456"/>
                    <a:pt x="1971645" y="3607221"/>
                    <a:pt x="2019641" y="3607221"/>
                  </a:cubicBezTo>
                  <a:cubicBezTo>
                    <a:pt x="2087788" y="3607221"/>
                    <a:pt x="2153800" y="3598039"/>
                    <a:pt x="2216537" y="3580915"/>
                  </a:cubicBezTo>
                  <a:cubicBezTo>
                    <a:pt x="1874909" y="3512520"/>
                    <a:pt x="1617559" y="3210599"/>
                    <a:pt x="1617559" y="2849068"/>
                  </a:cubicBezTo>
                  <a:cubicBezTo>
                    <a:pt x="1617559" y="2845693"/>
                    <a:pt x="1617559" y="2842665"/>
                    <a:pt x="1617658" y="2839538"/>
                  </a:cubicBezTo>
                  <a:cubicBezTo>
                    <a:pt x="1718266" y="2895475"/>
                    <a:pt x="1833316" y="2929127"/>
                    <a:pt x="1955812" y="2932899"/>
                  </a:cubicBezTo>
                  <a:cubicBezTo>
                    <a:pt x="1755342" y="2799137"/>
                    <a:pt x="1623565" y="2570475"/>
                    <a:pt x="1623565" y="2311437"/>
                  </a:cubicBezTo>
                  <a:cubicBezTo>
                    <a:pt x="1623565" y="2174647"/>
                    <a:pt x="1660542" y="2046493"/>
                    <a:pt x="1724668" y="1936157"/>
                  </a:cubicBezTo>
                  <a:cubicBezTo>
                    <a:pt x="2092850" y="2387922"/>
                    <a:pt x="2643089" y="2685029"/>
                    <a:pt x="3263608" y="2716248"/>
                  </a:cubicBezTo>
                  <a:cubicBezTo>
                    <a:pt x="3250802" y="2661552"/>
                    <a:pt x="3244201" y="2604573"/>
                    <a:pt x="3244201" y="2546005"/>
                  </a:cubicBezTo>
                  <a:cubicBezTo>
                    <a:pt x="3244201" y="2133848"/>
                    <a:pt x="3578583" y="1799466"/>
                    <a:pt x="3990889" y="1799466"/>
                  </a:cubicBezTo>
                  <a:cubicBezTo>
                    <a:pt x="4205654" y="1799466"/>
                    <a:pt x="4399622" y="1890246"/>
                    <a:pt x="4535866" y="2035375"/>
                  </a:cubicBezTo>
                  <a:cubicBezTo>
                    <a:pt x="4705960" y="2001822"/>
                    <a:pt x="4865681" y="1939681"/>
                    <a:pt x="5009966" y="1854162"/>
                  </a:cubicBezTo>
                  <a:cubicBezTo>
                    <a:pt x="4954128" y="2028426"/>
                    <a:pt x="4835802" y="2174647"/>
                    <a:pt x="4681640" y="2267114"/>
                  </a:cubicBezTo>
                  <a:cubicBezTo>
                    <a:pt x="4832675" y="2249047"/>
                    <a:pt x="4976612" y="2208993"/>
                    <a:pt x="5110375" y="2149532"/>
                  </a:cubicBezTo>
                  <a:cubicBezTo>
                    <a:pt x="5010462" y="2299277"/>
                    <a:pt x="4883748" y="2430806"/>
                    <a:pt x="4737974" y="2536178"/>
                  </a:cubicBezTo>
                  <a:close/>
                </a:path>
              </a:pathLst>
            </a:custGeom>
            <a:solidFill>
              <a:schemeClr val="bg1"/>
            </a:solidFill>
            <a:ln w="31750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GB" sz="18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CC69AE7-0442-4930-3650-C2CD0C43FB12}"/>
                </a:ext>
              </a:extLst>
            </p:cNvPr>
            <p:cNvSpPr txBox="1"/>
            <p:nvPr/>
          </p:nvSpPr>
          <p:spPr>
            <a:xfrm>
              <a:off x="6280841" y="4980878"/>
              <a:ext cx="110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luismanez</a:t>
              </a:r>
              <a:endParaRPr lang="en-GB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DA7DA370-555D-F078-D228-47382A2A1D2E}"/>
              </a:ext>
            </a:extLst>
          </p:cNvPr>
          <p:cNvSpPr txBox="1"/>
          <p:nvPr/>
        </p:nvSpPr>
        <p:spPr>
          <a:xfrm>
            <a:off x="5713940" y="3473599"/>
            <a:ext cx="4984002" cy="102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Azure AI MVP + former M365 Development MVP</a:t>
            </a:r>
          </a:p>
          <a:p>
            <a:pPr>
              <a:lnSpc>
                <a:spcPct val="130000"/>
              </a:lnSpc>
            </a:pP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Chief Architect @ </a:t>
            </a:r>
            <a:r>
              <a:rPr lang="en-US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ClearPeople</a:t>
            </a: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LTD</a:t>
            </a:r>
          </a:p>
          <a:p>
            <a:pPr>
              <a:lnSpc>
                <a:spcPct val="130000"/>
              </a:lnSpc>
            </a:pP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Developer </a:t>
            </a:r>
            <a:r>
              <a:rPr lang="en-US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</a:t>
            </a: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un </a:t>
            </a:r>
            <a:r>
              <a:rPr lang="en-US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evento</a:t>
            </a: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LowCode</a:t>
            </a: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 no se </a:t>
            </a:r>
            <a:r>
              <a:rPr lang="en-US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negará</a:t>
            </a: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que</a:t>
            </a: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soy un </a:t>
            </a:r>
            <a:r>
              <a:rPr lang="en-US" sz="120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valiente</a:t>
            </a:r>
            <a:r>
              <a:rPr lang="en-US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…</a:t>
            </a:r>
          </a:p>
          <a:p>
            <a:pPr>
              <a:lnSpc>
                <a:spcPct val="130000"/>
              </a:lnSpc>
            </a:pPr>
            <a:r>
              <a:rPr lang="en-US" sz="1200" i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NOT generated by AI </a:t>
            </a:r>
            <a:endParaRPr lang="en-GB" sz="1200" i="1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4BF948A-FC54-1C7C-D1F3-3E71F99BD919}"/>
              </a:ext>
            </a:extLst>
          </p:cNvPr>
          <p:cNvSpPr/>
          <p:nvPr/>
        </p:nvSpPr>
        <p:spPr>
          <a:xfrm>
            <a:off x="10640567" y="-119359"/>
            <a:ext cx="2300585" cy="2152595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39A155E4-7EBC-86F2-91AE-74843995FE02}"/>
              </a:ext>
            </a:extLst>
          </p:cNvPr>
          <p:cNvSpPr/>
          <p:nvPr/>
        </p:nvSpPr>
        <p:spPr>
          <a:xfrm>
            <a:off x="11676502" y="1974491"/>
            <a:ext cx="228713" cy="228713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Placeholder 2" descr="Luis profile picture">
            <a:extLst>
              <a:ext uri="{FF2B5EF4-FFF2-40B4-BE49-F238E27FC236}">
                <a16:creationId xmlns:a16="http://schemas.microsoft.com/office/drawing/2014/main" id="{D60690B9-8CC4-C009-69C8-E601896C3BA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3" r="5733"/>
          <a:stretch>
            <a:fillRect/>
          </a:stretch>
        </p:blipFill>
        <p:spPr/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9CBB3CD5-8E86-E8A4-3114-1FF0744DD29C}"/>
              </a:ext>
            </a:extLst>
          </p:cNvPr>
          <p:cNvGrpSpPr/>
          <p:nvPr/>
        </p:nvGrpSpPr>
        <p:grpSpPr>
          <a:xfrm>
            <a:off x="5853650" y="4765645"/>
            <a:ext cx="1294417" cy="279102"/>
            <a:chOff x="5853650" y="4765645"/>
            <a:chExt cx="1294417" cy="27910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B7B1685-951D-577F-187C-DF59DD7889E4}"/>
                </a:ext>
              </a:extLst>
            </p:cNvPr>
            <p:cNvSpPr txBox="1"/>
            <p:nvPr/>
          </p:nvSpPr>
          <p:spPr>
            <a:xfrm>
              <a:off x="6047933" y="4767748"/>
              <a:ext cx="11001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err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luismanez</a:t>
              </a:r>
              <a:endParaRPr lang="en-GB" sz="1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28" name="Picture 4" descr="linkedin-icon-png-transparent-background-8 - Ytpr.co.ke">
              <a:extLst>
                <a:ext uri="{FF2B5EF4-FFF2-40B4-BE49-F238E27FC236}">
                  <a16:creationId xmlns:a16="http://schemas.microsoft.com/office/drawing/2014/main" id="{6BBC9634-83A2-985E-A04D-4B44658FC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3650" y="4765645"/>
              <a:ext cx="265471" cy="2654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66737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 dir="in"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27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8" grpId="0" animBg="1"/>
      <p:bldP spid="31" grpId="0" animBg="1"/>
      <p:bldP spid="31" grpId="1" animBg="1"/>
      <p:bldP spid="32" grpId="0" animBg="1"/>
      <p:bldP spid="32" grpId="1" animBg="1"/>
      <p:bldP spid="33" grpId="0"/>
      <p:bldP spid="33" grpId="1"/>
      <p:bldP spid="34" grpId="0" animBg="1"/>
      <p:bldP spid="34" grpId="1" animBg="1"/>
      <p:bldP spid="50" grpId="0"/>
      <p:bldP spid="51" grpId="0" animBg="1"/>
      <p:bldP spid="51" grpId="1" animBg="1"/>
      <p:bldP spid="52" grpId="0" animBg="1"/>
      <p:bldP spid="52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D4283B85-B9B3-4A76-847C-0E331C4606CD}"/>
              </a:ext>
            </a:extLst>
          </p:cNvPr>
          <p:cNvGrpSpPr/>
          <p:nvPr/>
        </p:nvGrpSpPr>
        <p:grpSpPr>
          <a:xfrm>
            <a:off x="8787740" y="2848566"/>
            <a:ext cx="2312060" cy="2002891"/>
            <a:chOff x="8787740" y="2848566"/>
            <a:chExt cx="2312060" cy="2002891"/>
          </a:xfrm>
          <a:solidFill>
            <a:schemeClr val="accent1"/>
          </a:solidFill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7559B08-F205-484B-8BCD-6B7BBB03D4C1}"/>
                </a:ext>
              </a:extLst>
            </p:cNvPr>
            <p:cNvSpPr/>
            <p:nvPr/>
          </p:nvSpPr>
          <p:spPr>
            <a:xfrm>
              <a:off x="8787740" y="2848566"/>
              <a:ext cx="2312060" cy="2002891"/>
            </a:xfrm>
            <a:custGeom>
              <a:avLst/>
              <a:gdLst>
                <a:gd name="connsiteX0" fmla="*/ 806977 w 1638300"/>
                <a:gd name="connsiteY0" fmla="*/ 100984 h 1419225"/>
                <a:gd name="connsiteX1" fmla="*/ 329775 w 1638300"/>
                <a:gd name="connsiteY1" fmla="*/ 8591 h 1419225"/>
                <a:gd name="connsiteX2" fmla="*/ 167850 w 1638300"/>
                <a:gd name="connsiteY2" fmla="*/ 733444 h 1419225"/>
                <a:gd name="connsiteX3" fmla="*/ 29737 w 1638300"/>
                <a:gd name="connsiteY3" fmla="*/ 955376 h 1419225"/>
                <a:gd name="connsiteX4" fmla="*/ 204045 w 1638300"/>
                <a:gd name="connsiteY4" fmla="*/ 1394479 h 1419225"/>
                <a:gd name="connsiteX5" fmla="*/ 463125 w 1638300"/>
                <a:gd name="connsiteY5" fmla="*/ 1370666 h 1419225"/>
                <a:gd name="connsiteX6" fmla="*/ 444075 w 1638300"/>
                <a:gd name="connsiteY6" fmla="*/ 1248746 h 1419225"/>
                <a:gd name="connsiteX7" fmla="*/ 855555 w 1638300"/>
                <a:gd name="connsiteY7" fmla="*/ 1112539 h 1419225"/>
                <a:gd name="connsiteX8" fmla="*/ 1583265 w 1638300"/>
                <a:gd name="connsiteY8" fmla="*/ 908704 h 1419225"/>
                <a:gd name="connsiteX9" fmla="*/ 806977 w 1638300"/>
                <a:gd name="connsiteY9" fmla="*/ 10098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8300" h="1419225">
                  <a:moveTo>
                    <a:pt x="806977" y="100984"/>
                  </a:moveTo>
                  <a:cubicBezTo>
                    <a:pt x="571710" y="178136"/>
                    <a:pt x="529800" y="-45701"/>
                    <a:pt x="329775" y="8591"/>
                  </a:cubicBezTo>
                  <a:cubicBezTo>
                    <a:pt x="210" y="97174"/>
                    <a:pt x="251670" y="532466"/>
                    <a:pt x="167850" y="733444"/>
                  </a:cubicBezTo>
                  <a:cubicBezTo>
                    <a:pt x="143085" y="793451"/>
                    <a:pt x="56407" y="895369"/>
                    <a:pt x="29737" y="955376"/>
                  </a:cubicBezTo>
                  <a:cubicBezTo>
                    <a:pt x="-14078" y="1054436"/>
                    <a:pt x="-44558" y="1291609"/>
                    <a:pt x="204045" y="1394479"/>
                  </a:cubicBezTo>
                  <a:cubicBezTo>
                    <a:pt x="335490" y="1448771"/>
                    <a:pt x="465982" y="1435436"/>
                    <a:pt x="463125" y="1370666"/>
                  </a:cubicBezTo>
                  <a:cubicBezTo>
                    <a:pt x="461220" y="1335424"/>
                    <a:pt x="400260" y="1303039"/>
                    <a:pt x="444075" y="1248746"/>
                  </a:cubicBezTo>
                  <a:cubicBezTo>
                    <a:pt x="525990" y="1145876"/>
                    <a:pt x="724110" y="1123016"/>
                    <a:pt x="855555" y="1112539"/>
                  </a:cubicBezTo>
                  <a:cubicBezTo>
                    <a:pt x="1019385" y="1099204"/>
                    <a:pt x="1436580" y="1208741"/>
                    <a:pt x="1583265" y="908704"/>
                  </a:cubicBezTo>
                  <a:cubicBezTo>
                    <a:pt x="1778527" y="508654"/>
                    <a:pt x="1497540" y="-127616"/>
                    <a:pt x="806977" y="1009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  <a:effectLst>
              <a:outerShdw blurRad="901700" dist="800100" dir="2700000" sx="91000" sy="91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EB51C1F-0C2F-4253-97AC-BBB43CA4386B}"/>
                </a:ext>
              </a:extLst>
            </p:cNvPr>
            <p:cNvSpPr txBox="1"/>
            <p:nvPr/>
          </p:nvSpPr>
          <p:spPr>
            <a:xfrm>
              <a:off x="9294614" y="3668323"/>
              <a:ext cx="1621036" cy="547714"/>
            </a:xfrm>
            <a:prstGeom prst="rect">
              <a:avLst/>
            </a:prstGeom>
            <a:grp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en-GB" sz="1400" b="1">
                  <a:solidFill>
                    <a:schemeClr val="bg1"/>
                  </a:solidFill>
                  <a:latin typeface="Segoe UI"/>
                  <a:cs typeface="Segoe UI"/>
                </a:rPr>
                <a:t>Copilot es </a:t>
              </a:r>
              <a:r>
                <a:rPr lang="en-GB" sz="1400" b="1" err="1">
                  <a:solidFill>
                    <a:schemeClr val="bg1"/>
                  </a:solidFill>
                  <a:latin typeface="Segoe UI"/>
                  <a:cs typeface="Segoe UI"/>
                </a:rPr>
                <a:t>como</a:t>
              </a:r>
              <a:r>
                <a:rPr lang="en-GB" sz="1400" b="1">
                  <a:solidFill>
                    <a:schemeClr val="bg1"/>
                  </a:solidFill>
                  <a:latin typeface="Segoe UI"/>
                  <a:cs typeface="Segoe UI"/>
                </a:rPr>
                <a:t> un </a:t>
              </a:r>
              <a:r>
                <a:rPr lang="en-GB" sz="1400" b="1" err="1">
                  <a:solidFill>
                    <a:schemeClr val="bg1"/>
                  </a:solidFill>
                  <a:latin typeface="Segoe UI"/>
                  <a:cs typeface="Segoe UI"/>
                </a:rPr>
                <a:t>buen</a:t>
              </a:r>
              <a:r>
                <a:rPr lang="en-GB" sz="1400" b="1">
                  <a:solidFill>
                    <a:schemeClr val="bg1"/>
                  </a:solidFill>
                  <a:latin typeface="Segoe UI"/>
                  <a:cs typeface="Segoe UI"/>
                </a:rPr>
                <a:t> </a:t>
              </a:r>
              <a:r>
                <a:rPr lang="en-GB" sz="1400" b="1" err="1">
                  <a:solidFill>
                    <a:schemeClr val="bg1"/>
                  </a:solidFill>
                  <a:latin typeface="Segoe UI"/>
                  <a:cs typeface="Segoe UI"/>
                </a:rPr>
                <a:t>conjuro</a:t>
              </a:r>
              <a:endParaRPr lang="en-GB" sz="1400" b="1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A1132D1E-026C-40AC-A574-840FAAA2B9E1}"/>
              </a:ext>
            </a:extLst>
          </p:cNvPr>
          <p:cNvSpPr txBox="1"/>
          <p:nvPr/>
        </p:nvSpPr>
        <p:spPr>
          <a:xfrm>
            <a:off x="1092201" y="2610360"/>
            <a:ext cx="4866148" cy="16587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70000"/>
              </a:lnSpc>
            </a:pPr>
            <a:r>
              <a:rPr lang="en-GB" sz="7200" b="1">
                <a:solidFill>
                  <a:schemeClr val="accent1"/>
                </a:solidFill>
                <a:latin typeface="Segoe UI"/>
                <a:cs typeface="Segoe UI"/>
              </a:rPr>
              <a:t>¿</a:t>
            </a:r>
            <a:r>
              <a:rPr lang="en-GB" sz="7200" b="1" err="1">
                <a:solidFill>
                  <a:schemeClr val="accent1"/>
                </a:solidFill>
                <a:latin typeface="Segoe UI"/>
                <a:cs typeface="Segoe UI"/>
              </a:rPr>
              <a:t>Hacemos</a:t>
            </a:r>
          </a:p>
          <a:p>
            <a:pPr>
              <a:lnSpc>
                <a:spcPct val="70000"/>
              </a:lnSpc>
            </a:pPr>
            <a:r>
              <a:rPr lang="en-GB" sz="7200" b="1" err="1">
                <a:solidFill>
                  <a:schemeClr val="accent1"/>
                </a:solidFill>
                <a:latin typeface="Segoe UI"/>
                <a:cs typeface="Segoe UI"/>
              </a:rPr>
              <a:t>magia</a:t>
            </a:r>
            <a:r>
              <a:rPr lang="en-GB" sz="7200" b="1">
                <a:solidFill>
                  <a:schemeClr val="accent1"/>
                </a:solidFill>
                <a:latin typeface="Segoe UI"/>
                <a:cs typeface="Segoe UI"/>
              </a:rPr>
              <a:t>?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A8C2E6D-15BE-4A3A-825C-6F5610C08EC9}"/>
              </a:ext>
            </a:extLst>
          </p:cNvPr>
          <p:cNvSpPr txBox="1"/>
          <p:nvPr/>
        </p:nvSpPr>
        <p:spPr>
          <a:xfrm>
            <a:off x="1092200" y="4712923"/>
            <a:ext cx="4363456" cy="9031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Copilot Studio es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como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un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buen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caldero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donde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hacer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el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mejor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de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los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hechizos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, solo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hace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falta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 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saber</a:t>
            </a:r>
            <a:r>
              <a:rPr lang="en-GB" sz="1400">
                <a:solidFill>
                  <a:schemeClr val="accent1"/>
                </a:solidFill>
                <a:latin typeface="Segoe UI"/>
                <a:cs typeface="Segoe UI"/>
              </a:rPr>
              <a:t> </a:t>
            </a:r>
            <a:r>
              <a:rPr lang="en-GB" sz="1400" err="1">
                <a:solidFill>
                  <a:schemeClr val="accent1"/>
                </a:solidFill>
                <a:latin typeface="Segoe UI"/>
                <a:cs typeface="Segoe UI"/>
              </a:rPr>
              <a:t>comunicarte</a:t>
            </a:r>
            <a:endParaRPr lang="en-GB" sz="1400" err="1">
              <a:solidFill>
                <a:schemeClr val="accent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27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 dir="in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E5063C92-7F6D-4E7B-8E8E-A087F1474D25}"/>
              </a:ext>
            </a:extLst>
          </p:cNvPr>
          <p:cNvGrpSpPr/>
          <p:nvPr/>
        </p:nvGrpSpPr>
        <p:grpSpPr>
          <a:xfrm>
            <a:off x="4904453" y="3239573"/>
            <a:ext cx="4822722" cy="1519084"/>
            <a:chOff x="4904453" y="3239573"/>
            <a:chExt cx="4822722" cy="151908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F9E1E4E-C9EA-45FB-83E1-9C7262A2B06C}"/>
                </a:ext>
              </a:extLst>
            </p:cNvPr>
            <p:cNvSpPr/>
            <p:nvPr/>
          </p:nvSpPr>
          <p:spPr>
            <a:xfrm>
              <a:off x="4904453" y="3239573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A89143-0445-4FC7-AA88-E3CE0B3E6FE1}"/>
                </a:ext>
              </a:extLst>
            </p:cNvPr>
            <p:cNvSpPr txBox="1"/>
            <p:nvPr/>
          </p:nvSpPr>
          <p:spPr>
            <a:xfrm>
              <a:off x="4960988" y="3337396"/>
              <a:ext cx="4709653" cy="13234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8000" b="1">
                  <a:solidFill>
                    <a:schemeClr val="accent1"/>
                  </a:solidFill>
                  <a:latin typeface="Segoe UI"/>
                  <a:cs typeface="Segoe UI"/>
                </a:rPr>
                <a:t>Studio</a:t>
              </a:r>
              <a:endParaRPr lang="en-GB" sz="8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9419D0D-2793-43BC-9746-68DDC18E5EBA}"/>
              </a:ext>
            </a:extLst>
          </p:cNvPr>
          <p:cNvGrpSpPr/>
          <p:nvPr/>
        </p:nvGrpSpPr>
        <p:grpSpPr>
          <a:xfrm>
            <a:off x="2464825" y="2128839"/>
            <a:ext cx="4822722" cy="1519084"/>
            <a:chOff x="2464825" y="2128839"/>
            <a:chExt cx="4822722" cy="151908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151A3CD9-8095-4290-A2A2-391B4D361A37}"/>
                </a:ext>
              </a:extLst>
            </p:cNvPr>
            <p:cNvSpPr/>
            <p:nvPr/>
          </p:nvSpPr>
          <p:spPr>
            <a:xfrm>
              <a:off x="2464825" y="2128839"/>
              <a:ext cx="4822722" cy="15190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270000" dist="546100" dir="2700000" sx="83000" sy="83000" algn="tl" rotWithShape="0">
                <a:prstClr val="black">
                  <a:alpha val="2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b="1">
                <a:solidFill>
                  <a:schemeClr val="accent3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5A85E8-85D6-4790-A8C1-9341C7C4213E}"/>
                </a:ext>
              </a:extLst>
            </p:cNvPr>
            <p:cNvSpPr txBox="1"/>
            <p:nvPr/>
          </p:nvSpPr>
          <p:spPr>
            <a:xfrm>
              <a:off x="2521360" y="2226662"/>
              <a:ext cx="4709653" cy="132343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GB" sz="8000" b="1">
                  <a:solidFill>
                    <a:schemeClr val="accent1"/>
                  </a:solidFill>
                  <a:latin typeface="Segoe UI"/>
                  <a:cs typeface="Segoe UI"/>
                </a:rPr>
                <a:t>Copilot</a:t>
              </a:r>
              <a:endParaRPr lang="en-GB" sz="8000" b="1">
                <a:solidFill>
                  <a:schemeClr val="accent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A3A466A-7B17-4C08-8808-A8BAED4ACD93}"/>
              </a:ext>
            </a:extLst>
          </p:cNvPr>
          <p:cNvSpPr/>
          <p:nvPr/>
        </p:nvSpPr>
        <p:spPr>
          <a:xfrm>
            <a:off x="10369401" y="733468"/>
            <a:ext cx="2181523" cy="2272964"/>
          </a:xfrm>
          <a:custGeom>
            <a:avLst/>
            <a:gdLst>
              <a:gd name="connsiteX0" fmla="*/ 127835 w 1590675"/>
              <a:gd name="connsiteY0" fmla="*/ 692754 h 1657350"/>
              <a:gd name="connsiteX1" fmla="*/ 77353 w 1590675"/>
              <a:gd name="connsiteY1" fmla="*/ 1431894 h 1657350"/>
              <a:gd name="connsiteX2" fmla="*/ 1012708 w 1590675"/>
              <a:gd name="connsiteY2" fmla="*/ 1276636 h 1657350"/>
              <a:gd name="connsiteX3" fmla="*/ 1316556 w 1590675"/>
              <a:gd name="connsiteY3" fmla="*/ 1147096 h 1657350"/>
              <a:gd name="connsiteX4" fmla="*/ 1569920 w 1590675"/>
              <a:gd name="connsiteY4" fmla="*/ 755619 h 1657350"/>
              <a:gd name="connsiteX5" fmla="*/ 764105 w 1590675"/>
              <a:gd name="connsiteY5" fmla="*/ 424149 h 1657350"/>
              <a:gd name="connsiteX6" fmla="*/ 224990 w 1590675"/>
              <a:gd name="connsiteY6" fmla="*/ 15526 h 1657350"/>
              <a:gd name="connsiteX7" fmla="*/ 127835 w 1590675"/>
              <a:gd name="connsiteY7" fmla="*/ 692754 h 165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90675" h="1657350">
                <a:moveTo>
                  <a:pt x="127835" y="692754"/>
                </a:moveTo>
                <a:cubicBezTo>
                  <a:pt x="184985" y="850869"/>
                  <a:pt x="-143627" y="1093756"/>
                  <a:pt x="77353" y="1431894"/>
                </a:cubicBezTo>
                <a:cubicBezTo>
                  <a:pt x="325003" y="1810989"/>
                  <a:pt x="853640" y="1710024"/>
                  <a:pt x="1012708" y="1276636"/>
                </a:cubicBezTo>
                <a:cubicBezTo>
                  <a:pt x="1052713" y="1167099"/>
                  <a:pt x="1183206" y="1151859"/>
                  <a:pt x="1316556" y="1147096"/>
                </a:cubicBezTo>
                <a:cubicBezTo>
                  <a:pt x="1577540" y="1138524"/>
                  <a:pt x="1644215" y="880396"/>
                  <a:pt x="1569920" y="755619"/>
                </a:cubicBezTo>
                <a:cubicBezTo>
                  <a:pt x="1391803" y="457486"/>
                  <a:pt x="887930" y="581311"/>
                  <a:pt x="764105" y="424149"/>
                </a:cubicBezTo>
                <a:cubicBezTo>
                  <a:pt x="663140" y="296514"/>
                  <a:pt x="498358" y="-80676"/>
                  <a:pt x="224990" y="15526"/>
                </a:cubicBezTo>
                <a:cubicBezTo>
                  <a:pt x="-116005" y="135541"/>
                  <a:pt x="65923" y="522256"/>
                  <a:pt x="127835" y="6927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solidFill>
                <a:schemeClr val="accent3"/>
              </a:solidFill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C07A126-1A3D-439F-810A-ED82B4D40E4F}"/>
              </a:ext>
            </a:extLst>
          </p:cNvPr>
          <p:cNvGrpSpPr/>
          <p:nvPr/>
        </p:nvGrpSpPr>
        <p:grpSpPr>
          <a:xfrm>
            <a:off x="1312912" y="3132482"/>
            <a:ext cx="354681" cy="296531"/>
            <a:chOff x="356813" y="4730723"/>
            <a:chExt cx="244804" cy="204668"/>
          </a:xfrm>
          <a:solidFill>
            <a:schemeClr val="accent6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91FE3242-8A77-4DE5-B8FA-97A135842FC9}"/>
                </a:ext>
              </a:extLst>
            </p:cNvPr>
            <p:cNvSpPr/>
            <p:nvPr/>
          </p:nvSpPr>
          <p:spPr>
            <a:xfrm>
              <a:off x="356813" y="4817200"/>
              <a:ext cx="118191" cy="118191"/>
            </a:xfrm>
            <a:custGeom>
              <a:avLst/>
              <a:gdLst>
                <a:gd name="connsiteX0" fmla="*/ 142875 w 142875"/>
                <a:gd name="connsiteY0" fmla="*/ 71437 h 142875"/>
                <a:gd name="connsiteX1" fmla="*/ 71438 w 142875"/>
                <a:gd name="connsiteY1" fmla="*/ 142875 h 142875"/>
                <a:gd name="connsiteX2" fmla="*/ 0 w 142875"/>
                <a:gd name="connsiteY2" fmla="*/ 71437 h 142875"/>
                <a:gd name="connsiteX3" fmla="*/ 71438 w 142875"/>
                <a:gd name="connsiteY3" fmla="*/ 0 h 142875"/>
                <a:gd name="connsiteX4" fmla="*/ 142875 w 142875"/>
                <a:gd name="connsiteY4" fmla="*/ 71437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42875" y="71437"/>
                  </a:moveTo>
                  <a:cubicBezTo>
                    <a:pt x="142875" y="110891"/>
                    <a:pt x="110892" y="142875"/>
                    <a:pt x="71438" y="142875"/>
                  </a:cubicBezTo>
                  <a:cubicBezTo>
                    <a:pt x="31984" y="142875"/>
                    <a:pt x="0" y="110891"/>
                    <a:pt x="0" y="71437"/>
                  </a:cubicBezTo>
                  <a:cubicBezTo>
                    <a:pt x="0" y="31983"/>
                    <a:pt x="31984" y="0"/>
                    <a:pt x="71438" y="0"/>
                  </a:cubicBezTo>
                  <a:cubicBezTo>
                    <a:pt x="110892" y="0"/>
                    <a:pt x="142875" y="31983"/>
                    <a:pt x="142875" y="7143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5E83A831-290F-4ED2-8E31-385D65E85A46}"/>
                </a:ext>
              </a:extLst>
            </p:cNvPr>
            <p:cNvSpPr/>
            <p:nvPr/>
          </p:nvSpPr>
          <p:spPr>
            <a:xfrm>
              <a:off x="554341" y="4730723"/>
              <a:ext cx="47276" cy="47276"/>
            </a:xfrm>
            <a:custGeom>
              <a:avLst/>
              <a:gdLst>
                <a:gd name="connsiteX0" fmla="*/ 64770 w 57150"/>
                <a:gd name="connsiteY0" fmla="*/ 32385 h 57150"/>
                <a:gd name="connsiteX1" fmla="*/ 32385 w 57150"/>
                <a:gd name="connsiteY1" fmla="*/ 64770 h 57150"/>
                <a:gd name="connsiteX2" fmla="*/ 0 w 57150"/>
                <a:gd name="connsiteY2" fmla="*/ 32385 h 57150"/>
                <a:gd name="connsiteX3" fmla="*/ 32385 w 57150"/>
                <a:gd name="connsiteY3" fmla="*/ 0 h 57150"/>
                <a:gd name="connsiteX4" fmla="*/ 64770 w 57150"/>
                <a:gd name="connsiteY4" fmla="*/ 32385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64770" y="32385"/>
                  </a:moveTo>
                  <a:cubicBezTo>
                    <a:pt x="64770" y="50271"/>
                    <a:pt x="50271" y="64770"/>
                    <a:pt x="32385" y="64770"/>
                  </a:cubicBezTo>
                  <a:cubicBezTo>
                    <a:pt x="14499" y="64770"/>
                    <a:pt x="0" y="50271"/>
                    <a:pt x="0" y="32385"/>
                  </a:cubicBezTo>
                  <a:cubicBezTo>
                    <a:pt x="0" y="14499"/>
                    <a:pt x="14499" y="0"/>
                    <a:pt x="32385" y="0"/>
                  </a:cubicBezTo>
                  <a:cubicBezTo>
                    <a:pt x="50271" y="0"/>
                    <a:pt x="64770" y="14499"/>
                    <a:pt x="64770" y="323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000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>
        <p14:warp dir="in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FCF356-0ECE-4F38-A0C3-AE3A86CD906C}"/>
              </a:ext>
            </a:extLst>
          </p:cNvPr>
          <p:cNvSpPr txBox="1"/>
          <p:nvPr/>
        </p:nvSpPr>
        <p:spPr>
          <a:xfrm>
            <a:off x="1092200" y="1184004"/>
            <a:ext cx="7695251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5400" b="1" spc="-300">
                <a:solidFill>
                  <a:schemeClr val="tx2"/>
                </a:solidFill>
                <a:latin typeface="Segoe UI"/>
                <a:cs typeface="Segoe UI"/>
              </a:rPr>
              <a:t>¿</a:t>
            </a:r>
            <a:r>
              <a:rPr lang="en-GB" sz="5400" b="1" spc="-300" err="1">
                <a:solidFill>
                  <a:schemeClr val="tx2"/>
                </a:solidFill>
                <a:latin typeface="Segoe UI"/>
                <a:cs typeface="Segoe UI"/>
              </a:rPr>
              <a:t>Qué</a:t>
            </a:r>
            <a:r>
              <a:rPr lang="en-GB" sz="5400" b="1" spc="-300">
                <a:solidFill>
                  <a:schemeClr val="tx2"/>
                </a:solidFill>
                <a:latin typeface="Segoe UI"/>
                <a:cs typeface="Segoe UI"/>
              </a:rPr>
              <a:t> es un</a:t>
            </a:r>
            <a:endParaRPr lang="en-GB" sz="5400" b="1" spc="-300">
              <a:solidFill>
                <a:schemeClr val="tx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n-GB" sz="5400" b="1" spc="-300" err="1">
                <a:solidFill>
                  <a:schemeClr val="accent3"/>
                </a:solidFill>
                <a:latin typeface="Segoe UI"/>
                <a:cs typeface="Segoe UI"/>
              </a:rPr>
              <a:t>agente</a:t>
            </a:r>
            <a:r>
              <a:rPr lang="en-GB" sz="5400" b="1" spc="-300">
                <a:solidFill>
                  <a:schemeClr val="accent3"/>
                </a:solidFill>
                <a:latin typeface="Segoe UI"/>
                <a:cs typeface="Segoe UI"/>
              </a:rPr>
              <a:t> </a:t>
            </a:r>
            <a:r>
              <a:rPr lang="en-GB" sz="5400" b="1" spc="-300" err="1">
                <a:solidFill>
                  <a:schemeClr val="tx2"/>
                </a:solidFill>
                <a:latin typeface="Segoe UI"/>
                <a:cs typeface="Segoe UI"/>
              </a:rPr>
              <a:t>en</a:t>
            </a:r>
            <a:r>
              <a:rPr lang="en-GB" sz="5400" b="1" spc="-300">
                <a:solidFill>
                  <a:schemeClr val="tx2"/>
                </a:solidFill>
                <a:latin typeface="Segoe UI"/>
                <a:cs typeface="Segoe UI"/>
              </a:rPr>
              <a:t> Copilot Studio?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524289-1977-4F4B-92F0-3A64AE5DF7A0}"/>
              </a:ext>
            </a:extLst>
          </p:cNvPr>
          <p:cNvGrpSpPr/>
          <p:nvPr/>
        </p:nvGrpSpPr>
        <p:grpSpPr>
          <a:xfrm>
            <a:off x="1005305" y="3798695"/>
            <a:ext cx="3275256" cy="1347562"/>
            <a:chOff x="1936019" y="4242908"/>
            <a:chExt cx="3275256" cy="134756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90E8E2-5EFF-4021-A124-ADC47A8A010B}"/>
                </a:ext>
              </a:extLst>
            </p:cNvPr>
            <p:cNvSpPr txBox="1"/>
            <p:nvPr/>
          </p:nvSpPr>
          <p:spPr>
            <a:xfrm>
              <a:off x="1936019" y="4687274"/>
              <a:ext cx="3181672" cy="9031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Un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agente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 es un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copiloto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conversacional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que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entiende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,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responde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 y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ea typeface="+mn-lt"/>
                  <a:cs typeface="+mn-lt"/>
                </a:rPr>
                <a:t>actúa</a:t>
              </a:r>
              <a:endParaRPr lang="es-ES" sz="1400" err="1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</a:endParaRP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F1CFC21-3D99-4DF6-82EB-5D71A2CC89EF}"/>
                </a:ext>
              </a:extLst>
            </p:cNvPr>
            <p:cNvGrpSpPr/>
            <p:nvPr/>
          </p:nvGrpSpPr>
          <p:grpSpPr>
            <a:xfrm>
              <a:off x="2022610" y="4242908"/>
              <a:ext cx="3188665" cy="369332"/>
              <a:chOff x="2022608" y="4242908"/>
              <a:chExt cx="3237192" cy="369332"/>
            </a:xfrm>
          </p:grpSpPr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A0226EA6-E2E9-467E-A027-0BEE0DC38B68}"/>
                  </a:ext>
                </a:extLst>
              </p:cNvPr>
              <p:cNvSpPr/>
              <p:nvPr/>
            </p:nvSpPr>
            <p:spPr>
              <a:xfrm>
                <a:off x="2022608" y="4323920"/>
                <a:ext cx="238087" cy="238086"/>
              </a:xfrm>
              <a:custGeom>
                <a:avLst/>
                <a:gdLst>
                  <a:gd name="connsiteX0" fmla="*/ 4072166 w 5599843"/>
                  <a:gd name="connsiteY0" fmla="*/ 1717748 h 5599824"/>
                  <a:gd name="connsiteX1" fmla="*/ 4219804 w 5599843"/>
                  <a:gd name="connsiteY1" fmla="*/ 1778898 h 5599824"/>
                  <a:gd name="connsiteX2" fmla="*/ 4280964 w 5599843"/>
                  <a:gd name="connsiteY2" fmla="*/ 1926536 h 5599824"/>
                  <a:gd name="connsiteX3" fmla="*/ 4219804 w 5599843"/>
                  <a:gd name="connsiteY3" fmla="*/ 2074173 h 5599824"/>
                  <a:gd name="connsiteX4" fmla="*/ 2473052 w 5599843"/>
                  <a:gd name="connsiteY4" fmla="*/ 3820916 h 5599824"/>
                  <a:gd name="connsiteX5" fmla="*/ 2325415 w 5599843"/>
                  <a:gd name="connsiteY5" fmla="*/ 3882066 h 5599824"/>
                  <a:gd name="connsiteX6" fmla="*/ 2177777 w 5599843"/>
                  <a:gd name="connsiteY6" fmla="*/ 3820916 h 5599824"/>
                  <a:gd name="connsiteX7" fmla="*/ 1380040 w 5599843"/>
                  <a:gd name="connsiteY7" fmla="*/ 3023178 h 5599824"/>
                  <a:gd name="connsiteX8" fmla="*/ 1380040 w 5599843"/>
                  <a:gd name="connsiteY8" fmla="*/ 2727903 h 5599824"/>
                  <a:gd name="connsiteX9" fmla="*/ 1527677 w 5599843"/>
                  <a:gd name="connsiteY9" fmla="*/ 2666743 h 5599824"/>
                  <a:gd name="connsiteX10" fmla="*/ 1675315 w 5599843"/>
                  <a:gd name="connsiteY10" fmla="*/ 2727903 h 5599824"/>
                  <a:gd name="connsiteX11" fmla="*/ 2325424 w 5599843"/>
                  <a:gd name="connsiteY11" fmla="*/ 3378013 h 5599824"/>
                  <a:gd name="connsiteX12" fmla="*/ 3924529 w 5599843"/>
                  <a:gd name="connsiteY12" fmla="*/ 1778898 h 5599824"/>
                  <a:gd name="connsiteX13" fmla="*/ 4072166 w 5599843"/>
                  <a:gd name="connsiteY13" fmla="*/ 1717748 h 5599824"/>
                  <a:gd name="connsiteX14" fmla="*/ 2799921 w 5599843"/>
                  <a:gd name="connsiteY14" fmla="*/ 417576 h 5599824"/>
                  <a:gd name="connsiteX15" fmla="*/ 1115349 w 5599843"/>
                  <a:gd name="connsiteY15" fmla="*/ 1115349 h 5599824"/>
                  <a:gd name="connsiteX16" fmla="*/ 417576 w 5599843"/>
                  <a:gd name="connsiteY16" fmla="*/ 2799921 h 5599824"/>
                  <a:gd name="connsiteX17" fmla="*/ 1115349 w 5599843"/>
                  <a:gd name="connsiteY17" fmla="*/ 4484475 h 5599824"/>
                  <a:gd name="connsiteX18" fmla="*/ 2799921 w 5599843"/>
                  <a:gd name="connsiteY18" fmla="*/ 5182248 h 5599824"/>
                  <a:gd name="connsiteX19" fmla="*/ 4484485 w 5599843"/>
                  <a:gd name="connsiteY19" fmla="*/ 4484475 h 5599824"/>
                  <a:gd name="connsiteX20" fmla="*/ 5182257 w 5599843"/>
                  <a:gd name="connsiteY20" fmla="*/ 2799921 h 5599824"/>
                  <a:gd name="connsiteX21" fmla="*/ 4484485 w 5599843"/>
                  <a:gd name="connsiteY21" fmla="*/ 1115349 h 5599824"/>
                  <a:gd name="connsiteX22" fmla="*/ 2799921 w 5599843"/>
                  <a:gd name="connsiteY22" fmla="*/ 417576 h 5599824"/>
                  <a:gd name="connsiteX23" fmla="*/ 2799912 w 5599843"/>
                  <a:gd name="connsiteY23" fmla="*/ 0 h 5599824"/>
                  <a:gd name="connsiteX24" fmla="*/ 3889886 w 5599843"/>
                  <a:gd name="connsiteY24" fmla="*/ 220208 h 5599824"/>
                  <a:gd name="connsiteX25" fmla="*/ 4779760 w 5599843"/>
                  <a:gd name="connsiteY25" fmla="*/ 820083 h 5599824"/>
                  <a:gd name="connsiteX26" fmla="*/ 5379635 w 5599843"/>
                  <a:gd name="connsiteY26" fmla="*/ 1709938 h 5599824"/>
                  <a:gd name="connsiteX27" fmla="*/ 5599843 w 5599843"/>
                  <a:gd name="connsiteY27" fmla="*/ 2799921 h 5599824"/>
                  <a:gd name="connsiteX28" fmla="*/ 5379635 w 5599843"/>
                  <a:gd name="connsiteY28" fmla="*/ 3889896 h 5599824"/>
                  <a:gd name="connsiteX29" fmla="*/ 4779760 w 5599843"/>
                  <a:gd name="connsiteY29" fmla="*/ 4779769 h 5599824"/>
                  <a:gd name="connsiteX30" fmla="*/ 3889886 w 5599843"/>
                  <a:gd name="connsiteY30" fmla="*/ 5379644 h 5599824"/>
                  <a:gd name="connsiteX31" fmla="*/ 2799921 w 5599843"/>
                  <a:gd name="connsiteY31" fmla="*/ 5599824 h 5599824"/>
                  <a:gd name="connsiteX32" fmla="*/ 1709938 w 5599843"/>
                  <a:gd name="connsiteY32" fmla="*/ 5379634 h 5599824"/>
                  <a:gd name="connsiteX33" fmla="*/ 820083 w 5599843"/>
                  <a:gd name="connsiteY33" fmla="*/ 4779759 h 5599824"/>
                  <a:gd name="connsiteX34" fmla="*/ 220208 w 5599843"/>
                  <a:gd name="connsiteY34" fmla="*/ 3889886 h 5599824"/>
                  <a:gd name="connsiteX35" fmla="*/ 0 w 5599843"/>
                  <a:gd name="connsiteY35" fmla="*/ 2799921 h 5599824"/>
                  <a:gd name="connsiteX36" fmla="*/ 220199 w 5599843"/>
                  <a:gd name="connsiteY36" fmla="*/ 1709928 h 5599824"/>
                  <a:gd name="connsiteX37" fmla="*/ 820074 w 5599843"/>
                  <a:gd name="connsiteY37" fmla="*/ 820074 h 5599824"/>
                  <a:gd name="connsiteX38" fmla="*/ 1709928 w 5599843"/>
                  <a:gd name="connsiteY38" fmla="*/ 220199 h 5599824"/>
                  <a:gd name="connsiteX39" fmla="*/ 2799912 w 5599843"/>
                  <a:gd name="connsiteY39" fmla="*/ 0 h 559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599843" h="5599824">
                    <a:moveTo>
                      <a:pt x="4072166" y="1717748"/>
                    </a:moveTo>
                    <a:cubicBezTo>
                      <a:pt x="4127926" y="1717748"/>
                      <a:pt x="4180361" y="1739465"/>
                      <a:pt x="4219804" y="1778898"/>
                    </a:cubicBezTo>
                    <a:cubicBezTo>
                      <a:pt x="4259247" y="1818332"/>
                      <a:pt x="4280964" y="1870767"/>
                      <a:pt x="4280964" y="1926536"/>
                    </a:cubicBezTo>
                    <a:cubicBezTo>
                      <a:pt x="4280964" y="1982305"/>
                      <a:pt x="4259247" y="2034731"/>
                      <a:pt x="4219804" y="2074173"/>
                    </a:cubicBezTo>
                    <a:lnTo>
                      <a:pt x="2473052" y="3820916"/>
                    </a:lnTo>
                    <a:cubicBezTo>
                      <a:pt x="2433628" y="3860349"/>
                      <a:pt x="2381193" y="3882066"/>
                      <a:pt x="2325415" y="3882066"/>
                    </a:cubicBezTo>
                    <a:cubicBezTo>
                      <a:pt x="2269646" y="3882066"/>
                      <a:pt x="2217211" y="3860349"/>
                      <a:pt x="2177777" y="3820916"/>
                    </a:cubicBezTo>
                    <a:lnTo>
                      <a:pt x="1380040" y="3023178"/>
                    </a:lnTo>
                    <a:cubicBezTo>
                      <a:pt x="1298639" y="2941768"/>
                      <a:pt x="1298639" y="2809313"/>
                      <a:pt x="1380040" y="2727903"/>
                    </a:cubicBezTo>
                    <a:cubicBezTo>
                      <a:pt x="1419473" y="2688460"/>
                      <a:pt x="1471908" y="2666743"/>
                      <a:pt x="1527677" y="2666743"/>
                    </a:cubicBezTo>
                    <a:cubicBezTo>
                      <a:pt x="1583446" y="2666743"/>
                      <a:pt x="1635871" y="2688460"/>
                      <a:pt x="1675315" y="2727903"/>
                    </a:cubicBezTo>
                    <a:lnTo>
                      <a:pt x="2325424" y="3378013"/>
                    </a:lnTo>
                    <a:lnTo>
                      <a:pt x="3924529" y="1778898"/>
                    </a:lnTo>
                    <a:cubicBezTo>
                      <a:pt x="3963963" y="1739456"/>
                      <a:pt x="4016398" y="1717748"/>
                      <a:pt x="4072166" y="1717748"/>
                    </a:cubicBezTo>
                    <a:close/>
                    <a:moveTo>
                      <a:pt x="2799921" y="417576"/>
                    </a:moveTo>
                    <a:cubicBezTo>
                      <a:pt x="2163575" y="417576"/>
                      <a:pt x="1565319" y="665388"/>
                      <a:pt x="1115349" y="1115349"/>
                    </a:cubicBezTo>
                    <a:cubicBezTo>
                      <a:pt x="665388" y="1565320"/>
                      <a:pt x="417576" y="2163575"/>
                      <a:pt x="417576" y="2799921"/>
                    </a:cubicBezTo>
                    <a:cubicBezTo>
                      <a:pt x="417576" y="3436268"/>
                      <a:pt x="665388" y="4034523"/>
                      <a:pt x="1115349" y="4484475"/>
                    </a:cubicBezTo>
                    <a:cubicBezTo>
                      <a:pt x="1565310" y="4934436"/>
                      <a:pt x="2163575" y="5182248"/>
                      <a:pt x="2799921" y="5182248"/>
                    </a:cubicBezTo>
                    <a:cubicBezTo>
                      <a:pt x="3436268" y="5182248"/>
                      <a:pt x="4034523" y="4934436"/>
                      <a:pt x="4484485" y="4484475"/>
                    </a:cubicBezTo>
                    <a:cubicBezTo>
                      <a:pt x="4934446" y="4034523"/>
                      <a:pt x="5182257" y="3436258"/>
                      <a:pt x="5182257" y="2799921"/>
                    </a:cubicBezTo>
                    <a:cubicBezTo>
                      <a:pt x="5182257" y="2163575"/>
                      <a:pt x="4934446" y="1565310"/>
                      <a:pt x="4484485" y="1115349"/>
                    </a:cubicBezTo>
                    <a:cubicBezTo>
                      <a:pt x="4034514" y="665378"/>
                      <a:pt x="3436268" y="417576"/>
                      <a:pt x="2799921" y="417576"/>
                    </a:cubicBezTo>
                    <a:close/>
                    <a:moveTo>
                      <a:pt x="2799912" y="0"/>
                    </a:moveTo>
                    <a:cubicBezTo>
                      <a:pt x="3177731" y="0"/>
                      <a:pt x="3544453" y="74085"/>
                      <a:pt x="3889886" y="220208"/>
                    </a:cubicBezTo>
                    <a:cubicBezTo>
                      <a:pt x="4223347" y="361245"/>
                      <a:pt x="4522737" y="563080"/>
                      <a:pt x="4779760" y="820083"/>
                    </a:cubicBezTo>
                    <a:cubicBezTo>
                      <a:pt x="5036782" y="1077116"/>
                      <a:pt x="5238607" y="1376505"/>
                      <a:pt x="5379635" y="1709938"/>
                    </a:cubicBezTo>
                    <a:cubicBezTo>
                      <a:pt x="5525758" y="2055409"/>
                      <a:pt x="5599843" y="2422131"/>
                      <a:pt x="5599843" y="2799921"/>
                    </a:cubicBezTo>
                    <a:cubicBezTo>
                      <a:pt x="5599843" y="3177702"/>
                      <a:pt x="5525758" y="3544424"/>
                      <a:pt x="5379635" y="3889896"/>
                    </a:cubicBezTo>
                    <a:cubicBezTo>
                      <a:pt x="5238607" y="4223338"/>
                      <a:pt x="5036792" y="4522727"/>
                      <a:pt x="4779760" y="4779769"/>
                    </a:cubicBezTo>
                    <a:cubicBezTo>
                      <a:pt x="4522756" y="5036754"/>
                      <a:pt x="4223357" y="5238579"/>
                      <a:pt x="3889886" y="5379644"/>
                    </a:cubicBezTo>
                    <a:cubicBezTo>
                      <a:pt x="3544453" y="5525738"/>
                      <a:pt x="3177731" y="5599824"/>
                      <a:pt x="2799921" y="5599824"/>
                    </a:cubicBezTo>
                    <a:cubicBezTo>
                      <a:pt x="2422093" y="5599824"/>
                      <a:pt x="2055381" y="5525738"/>
                      <a:pt x="1709938" y="5379634"/>
                    </a:cubicBezTo>
                    <a:cubicBezTo>
                      <a:pt x="1376467" y="5238579"/>
                      <a:pt x="1077078" y="5036754"/>
                      <a:pt x="820083" y="4779759"/>
                    </a:cubicBezTo>
                    <a:cubicBezTo>
                      <a:pt x="563070" y="4522737"/>
                      <a:pt x="361245" y="4223338"/>
                      <a:pt x="220208" y="3889886"/>
                    </a:cubicBezTo>
                    <a:cubicBezTo>
                      <a:pt x="74085" y="3544424"/>
                      <a:pt x="0" y="3177702"/>
                      <a:pt x="0" y="2799921"/>
                    </a:cubicBezTo>
                    <a:cubicBezTo>
                      <a:pt x="0" y="2422131"/>
                      <a:pt x="74085" y="2055400"/>
                      <a:pt x="220199" y="1709928"/>
                    </a:cubicBezTo>
                    <a:cubicBezTo>
                      <a:pt x="361236" y="1376477"/>
                      <a:pt x="563070" y="1077087"/>
                      <a:pt x="820074" y="820074"/>
                    </a:cubicBezTo>
                    <a:cubicBezTo>
                      <a:pt x="1077078" y="563061"/>
                      <a:pt x="1376477" y="361236"/>
                      <a:pt x="1709928" y="220199"/>
                    </a:cubicBezTo>
                    <a:cubicBezTo>
                      <a:pt x="2055400" y="74085"/>
                      <a:pt x="2422122" y="0"/>
                      <a:pt x="27999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260831-9236-45DA-BBEB-B9CFEF51E928}"/>
                  </a:ext>
                </a:extLst>
              </p:cNvPr>
              <p:cNvSpPr txBox="1"/>
              <p:nvPr/>
            </p:nvSpPr>
            <p:spPr>
              <a:xfrm>
                <a:off x="2339297" y="4242908"/>
                <a:ext cx="2920503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GB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/>
                    <a:cs typeface="Segoe UI"/>
                  </a:rPr>
                  <a:t>Copiloto</a:t>
                </a:r>
                <a:r>
                  <a:rPr lang="en-GB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/>
                    <a:cs typeface="Segoe UI"/>
                  </a:rPr>
                  <a:t> </a:t>
                </a:r>
                <a:r>
                  <a:rPr lang="en-GB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/>
                    <a:cs typeface="Segoe UI"/>
                  </a:rPr>
                  <a:t>conversacional</a:t>
                </a:r>
                <a:endParaRPr lang="es-ES" err="1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1DE82D-769C-4795-8FA3-95D243D5B78C}"/>
              </a:ext>
            </a:extLst>
          </p:cNvPr>
          <p:cNvGrpSpPr/>
          <p:nvPr/>
        </p:nvGrpSpPr>
        <p:grpSpPr>
          <a:xfrm>
            <a:off x="4378164" y="3798695"/>
            <a:ext cx="3181677" cy="1067485"/>
            <a:chOff x="1936019" y="4242908"/>
            <a:chExt cx="3181677" cy="106748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738028-06C4-4558-B3CA-2C24E076868E}"/>
                </a:ext>
              </a:extLst>
            </p:cNvPr>
            <p:cNvSpPr txBox="1"/>
            <p:nvPr/>
          </p:nvSpPr>
          <p:spPr>
            <a:xfrm>
              <a:off x="1936019" y="4687274"/>
              <a:ext cx="3181672" cy="6231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Se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construye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sin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código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,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guiado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por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tus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instrucciones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en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lenguaje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natural.</a:t>
              </a:r>
              <a:endParaRPr lang="es-ES" sz="140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cs typeface="Segoe UI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791E4A9-ABC3-4174-BA88-6951C26A2102}"/>
                </a:ext>
              </a:extLst>
            </p:cNvPr>
            <p:cNvGrpSpPr/>
            <p:nvPr/>
          </p:nvGrpSpPr>
          <p:grpSpPr>
            <a:xfrm>
              <a:off x="2022610" y="4242908"/>
              <a:ext cx="3095086" cy="369332"/>
              <a:chOff x="2022608" y="4242908"/>
              <a:chExt cx="3142188" cy="369332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ED67F735-92A3-4C9F-B152-8E8FCCCB983E}"/>
                  </a:ext>
                </a:extLst>
              </p:cNvPr>
              <p:cNvSpPr/>
              <p:nvPr/>
            </p:nvSpPr>
            <p:spPr>
              <a:xfrm>
                <a:off x="2022608" y="4323920"/>
                <a:ext cx="238087" cy="238086"/>
              </a:xfrm>
              <a:custGeom>
                <a:avLst/>
                <a:gdLst>
                  <a:gd name="connsiteX0" fmla="*/ 4072166 w 5599843"/>
                  <a:gd name="connsiteY0" fmla="*/ 1717748 h 5599824"/>
                  <a:gd name="connsiteX1" fmla="*/ 4219804 w 5599843"/>
                  <a:gd name="connsiteY1" fmla="*/ 1778898 h 5599824"/>
                  <a:gd name="connsiteX2" fmla="*/ 4280964 w 5599843"/>
                  <a:gd name="connsiteY2" fmla="*/ 1926536 h 5599824"/>
                  <a:gd name="connsiteX3" fmla="*/ 4219804 w 5599843"/>
                  <a:gd name="connsiteY3" fmla="*/ 2074173 h 5599824"/>
                  <a:gd name="connsiteX4" fmla="*/ 2473052 w 5599843"/>
                  <a:gd name="connsiteY4" fmla="*/ 3820916 h 5599824"/>
                  <a:gd name="connsiteX5" fmla="*/ 2325415 w 5599843"/>
                  <a:gd name="connsiteY5" fmla="*/ 3882066 h 5599824"/>
                  <a:gd name="connsiteX6" fmla="*/ 2177777 w 5599843"/>
                  <a:gd name="connsiteY6" fmla="*/ 3820916 h 5599824"/>
                  <a:gd name="connsiteX7" fmla="*/ 1380040 w 5599843"/>
                  <a:gd name="connsiteY7" fmla="*/ 3023178 h 5599824"/>
                  <a:gd name="connsiteX8" fmla="*/ 1380040 w 5599843"/>
                  <a:gd name="connsiteY8" fmla="*/ 2727903 h 5599824"/>
                  <a:gd name="connsiteX9" fmla="*/ 1527677 w 5599843"/>
                  <a:gd name="connsiteY9" fmla="*/ 2666743 h 5599824"/>
                  <a:gd name="connsiteX10" fmla="*/ 1675315 w 5599843"/>
                  <a:gd name="connsiteY10" fmla="*/ 2727903 h 5599824"/>
                  <a:gd name="connsiteX11" fmla="*/ 2325424 w 5599843"/>
                  <a:gd name="connsiteY11" fmla="*/ 3378013 h 5599824"/>
                  <a:gd name="connsiteX12" fmla="*/ 3924529 w 5599843"/>
                  <a:gd name="connsiteY12" fmla="*/ 1778898 h 5599824"/>
                  <a:gd name="connsiteX13" fmla="*/ 4072166 w 5599843"/>
                  <a:gd name="connsiteY13" fmla="*/ 1717748 h 5599824"/>
                  <a:gd name="connsiteX14" fmla="*/ 2799921 w 5599843"/>
                  <a:gd name="connsiteY14" fmla="*/ 417576 h 5599824"/>
                  <a:gd name="connsiteX15" fmla="*/ 1115349 w 5599843"/>
                  <a:gd name="connsiteY15" fmla="*/ 1115349 h 5599824"/>
                  <a:gd name="connsiteX16" fmla="*/ 417576 w 5599843"/>
                  <a:gd name="connsiteY16" fmla="*/ 2799921 h 5599824"/>
                  <a:gd name="connsiteX17" fmla="*/ 1115349 w 5599843"/>
                  <a:gd name="connsiteY17" fmla="*/ 4484475 h 5599824"/>
                  <a:gd name="connsiteX18" fmla="*/ 2799921 w 5599843"/>
                  <a:gd name="connsiteY18" fmla="*/ 5182248 h 5599824"/>
                  <a:gd name="connsiteX19" fmla="*/ 4484485 w 5599843"/>
                  <a:gd name="connsiteY19" fmla="*/ 4484475 h 5599824"/>
                  <a:gd name="connsiteX20" fmla="*/ 5182257 w 5599843"/>
                  <a:gd name="connsiteY20" fmla="*/ 2799921 h 5599824"/>
                  <a:gd name="connsiteX21" fmla="*/ 4484485 w 5599843"/>
                  <a:gd name="connsiteY21" fmla="*/ 1115349 h 5599824"/>
                  <a:gd name="connsiteX22" fmla="*/ 2799921 w 5599843"/>
                  <a:gd name="connsiteY22" fmla="*/ 417576 h 5599824"/>
                  <a:gd name="connsiteX23" fmla="*/ 2799912 w 5599843"/>
                  <a:gd name="connsiteY23" fmla="*/ 0 h 5599824"/>
                  <a:gd name="connsiteX24" fmla="*/ 3889886 w 5599843"/>
                  <a:gd name="connsiteY24" fmla="*/ 220208 h 5599824"/>
                  <a:gd name="connsiteX25" fmla="*/ 4779760 w 5599843"/>
                  <a:gd name="connsiteY25" fmla="*/ 820083 h 5599824"/>
                  <a:gd name="connsiteX26" fmla="*/ 5379635 w 5599843"/>
                  <a:gd name="connsiteY26" fmla="*/ 1709938 h 5599824"/>
                  <a:gd name="connsiteX27" fmla="*/ 5599843 w 5599843"/>
                  <a:gd name="connsiteY27" fmla="*/ 2799921 h 5599824"/>
                  <a:gd name="connsiteX28" fmla="*/ 5379635 w 5599843"/>
                  <a:gd name="connsiteY28" fmla="*/ 3889896 h 5599824"/>
                  <a:gd name="connsiteX29" fmla="*/ 4779760 w 5599843"/>
                  <a:gd name="connsiteY29" fmla="*/ 4779769 h 5599824"/>
                  <a:gd name="connsiteX30" fmla="*/ 3889886 w 5599843"/>
                  <a:gd name="connsiteY30" fmla="*/ 5379644 h 5599824"/>
                  <a:gd name="connsiteX31" fmla="*/ 2799921 w 5599843"/>
                  <a:gd name="connsiteY31" fmla="*/ 5599824 h 5599824"/>
                  <a:gd name="connsiteX32" fmla="*/ 1709938 w 5599843"/>
                  <a:gd name="connsiteY32" fmla="*/ 5379634 h 5599824"/>
                  <a:gd name="connsiteX33" fmla="*/ 820083 w 5599843"/>
                  <a:gd name="connsiteY33" fmla="*/ 4779759 h 5599824"/>
                  <a:gd name="connsiteX34" fmla="*/ 220208 w 5599843"/>
                  <a:gd name="connsiteY34" fmla="*/ 3889886 h 5599824"/>
                  <a:gd name="connsiteX35" fmla="*/ 0 w 5599843"/>
                  <a:gd name="connsiteY35" fmla="*/ 2799921 h 5599824"/>
                  <a:gd name="connsiteX36" fmla="*/ 220199 w 5599843"/>
                  <a:gd name="connsiteY36" fmla="*/ 1709928 h 5599824"/>
                  <a:gd name="connsiteX37" fmla="*/ 820074 w 5599843"/>
                  <a:gd name="connsiteY37" fmla="*/ 820074 h 5599824"/>
                  <a:gd name="connsiteX38" fmla="*/ 1709928 w 5599843"/>
                  <a:gd name="connsiteY38" fmla="*/ 220199 h 5599824"/>
                  <a:gd name="connsiteX39" fmla="*/ 2799912 w 5599843"/>
                  <a:gd name="connsiteY39" fmla="*/ 0 h 559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599843" h="5599824">
                    <a:moveTo>
                      <a:pt x="4072166" y="1717748"/>
                    </a:moveTo>
                    <a:cubicBezTo>
                      <a:pt x="4127926" y="1717748"/>
                      <a:pt x="4180361" y="1739465"/>
                      <a:pt x="4219804" y="1778898"/>
                    </a:cubicBezTo>
                    <a:cubicBezTo>
                      <a:pt x="4259247" y="1818332"/>
                      <a:pt x="4280964" y="1870767"/>
                      <a:pt x="4280964" y="1926536"/>
                    </a:cubicBezTo>
                    <a:cubicBezTo>
                      <a:pt x="4280964" y="1982305"/>
                      <a:pt x="4259247" y="2034731"/>
                      <a:pt x="4219804" y="2074173"/>
                    </a:cubicBezTo>
                    <a:lnTo>
                      <a:pt x="2473052" y="3820916"/>
                    </a:lnTo>
                    <a:cubicBezTo>
                      <a:pt x="2433628" y="3860349"/>
                      <a:pt x="2381193" y="3882066"/>
                      <a:pt x="2325415" y="3882066"/>
                    </a:cubicBezTo>
                    <a:cubicBezTo>
                      <a:pt x="2269646" y="3882066"/>
                      <a:pt x="2217211" y="3860349"/>
                      <a:pt x="2177777" y="3820916"/>
                    </a:cubicBezTo>
                    <a:lnTo>
                      <a:pt x="1380040" y="3023178"/>
                    </a:lnTo>
                    <a:cubicBezTo>
                      <a:pt x="1298639" y="2941768"/>
                      <a:pt x="1298639" y="2809313"/>
                      <a:pt x="1380040" y="2727903"/>
                    </a:cubicBezTo>
                    <a:cubicBezTo>
                      <a:pt x="1419473" y="2688460"/>
                      <a:pt x="1471908" y="2666743"/>
                      <a:pt x="1527677" y="2666743"/>
                    </a:cubicBezTo>
                    <a:cubicBezTo>
                      <a:pt x="1583446" y="2666743"/>
                      <a:pt x="1635871" y="2688460"/>
                      <a:pt x="1675315" y="2727903"/>
                    </a:cubicBezTo>
                    <a:lnTo>
                      <a:pt x="2325424" y="3378013"/>
                    </a:lnTo>
                    <a:lnTo>
                      <a:pt x="3924529" y="1778898"/>
                    </a:lnTo>
                    <a:cubicBezTo>
                      <a:pt x="3963963" y="1739456"/>
                      <a:pt x="4016398" y="1717748"/>
                      <a:pt x="4072166" y="1717748"/>
                    </a:cubicBezTo>
                    <a:close/>
                    <a:moveTo>
                      <a:pt x="2799921" y="417576"/>
                    </a:moveTo>
                    <a:cubicBezTo>
                      <a:pt x="2163575" y="417576"/>
                      <a:pt x="1565319" y="665388"/>
                      <a:pt x="1115349" y="1115349"/>
                    </a:cubicBezTo>
                    <a:cubicBezTo>
                      <a:pt x="665388" y="1565320"/>
                      <a:pt x="417576" y="2163575"/>
                      <a:pt x="417576" y="2799921"/>
                    </a:cubicBezTo>
                    <a:cubicBezTo>
                      <a:pt x="417576" y="3436268"/>
                      <a:pt x="665388" y="4034523"/>
                      <a:pt x="1115349" y="4484475"/>
                    </a:cubicBezTo>
                    <a:cubicBezTo>
                      <a:pt x="1565310" y="4934436"/>
                      <a:pt x="2163575" y="5182248"/>
                      <a:pt x="2799921" y="5182248"/>
                    </a:cubicBezTo>
                    <a:cubicBezTo>
                      <a:pt x="3436268" y="5182248"/>
                      <a:pt x="4034523" y="4934436"/>
                      <a:pt x="4484485" y="4484475"/>
                    </a:cubicBezTo>
                    <a:cubicBezTo>
                      <a:pt x="4934446" y="4034523"/>
                      <a:pt x="5182257" y="3436258"/>
                      <a:pt x="5182257" y="2799921"/>
                    </a:cubicBezTo>
                    <a:cubicBezTo>
                      <a:pt x="5182257" y="2163575"/>
                      <a:pt x="4934446" y="1565310"/>
                      <a:pt x="4484485" y="1115349"/>
                    </a:cubicBezTo>
                    <a:cubicBezTo>
                      <a:pt x="4034514" y="665378"/>
                      <a:pt x="3436268" y="417576"/>
                      <a:pt x="2799921" y="417576"/>
                    </a:cubicBezTo>
                    <a:close/>
                    <a:moveTo>
                      <a:pt x="2799912" y="0"/>
                    </a:moveTo>
                    <a:cubicBezTo>
                      <a:pt x="3177731" y="0"/>
                      <a:pt x="3544453" y="74085"/>
                      <a:pt x="3889886" y="220208"/>
                    </a:cubicBezTo>
                    <a:cubicBezTo>
                      <a:pt x="4223347" y="361245"/>
                      <a:pt x="4522737" y="563080"/>
                      <a:pt x="4779760" y="820083"/>
                    </a:cubicBezTo>
                    <a:cubicBezTo>
                      <a:pt x="5036782" y="1077116"/>
                      <a:pt x="5238607" y="1376505"/>
                      <a:pt x="5379635" y="1709938"/>
                    </a:cubicBezTo>
                    <a:cubicBezTo>
                      <a:pt x="5525758" y="2055409"/>
                      <a:pt x="5599843" y="2422131"/>
                      <a:pt x="5599843" y="2799921"/>
                    </a:cubicBezTo>
                    <a:cubicBezTo>
                      <a:pt x="5599843" y="3177702"/>
                      <a:pt x="5525758" y="3544424"/>
                      <a:pt x="5379635" y="3889896"/>
                    </a:cubicBezTo>
                    <a:cubicBezTo>
                      <a:pt x="5238607" y="4223338"/>
                      <a:pt x="5036792" y="4522727"/>
                      <a:pt x="4779760" y="4779769"/>
                    </a:cubicBezTo>
                    <a:cubicBezTo>
                      <a:pt x="4522756" y="5036754"/>
                      <a:pt x="4223357" y="5238579"/>
                      <a:pt x="3889886" y="5379644"/>
                    </a:cubicBezTo>
                    <a:cubicBezTo>
                      <a:pt x="3544453" y="5525738"/>
                      <a:pt x="3177731" y="5599824"/>
                      <a:pt x="2799921" y="5599824"/>
                    </a:cubicBezTo>
                    <a:cubicBezTo>
                      <a:pt x="2422093" y="5599824"/>
                      <a:pt x="2055381" y="5525738"/>
                      <a:pt x="1709938" y="5379634"/>
                    </a:cubicBezTo>
                    <a:cubicBezTo>
                      <a:pt x="1376467" y="5238579"/>
                      <a:pt x="1077078" y="5036754"/>
                      <a:pt x="820083" y="4779759"/>
                    </a:cubicBezTo>
                    <a:cubicBezTo>
                      <a:pt x="563070" y="4522737"/>
                      <a:pt x="361245" y="4223338"/>
                      <a:pt x="220208" y="3889886"/>
                    </a:cubicBezTo>
                    <a:cubicBezTo>
                      <a:pt x="74085" y="3544424"/>
                      <a:pt x="0" y="3177702"/>
                      <a:pt x="0" y="2799921"/>
                    </a:cubicBezTo>
                    <a:cubicBezTo>
                      <a:pt x="0" y="2422131"/>
                      <a:pt x="74085" y="2055400"/>
                      <a:pt x="220199" y="1709928"/>
                    </a:cubicBezTo>
                    <a:cubicBezTo>
                      <a:pt x="361236" y="1376477"/>
                      <a:pt x="563070" y="1077087"/>
                      <a:pt x="820074" y="820074"/>
                    </a:cubicBezTo>
                    <a:cubicBezTo>
                      <a:pt x="1077078" y="563061"/>
                      <a:pt x="1376477" y="361236"/>
                      <a:pt x="1709928" y="220199"/>
                    </a:cubicBezTo>
                    <a:cubicBezTo>
                      <a:pt x="2055400" y="74085"/>
                      <a:pt x="2422122" y="0"/>
                      <a:pt x="27999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3D3957-F30B-440E-B440-DC2AA7C9D7EA}"/>
                  </a:ext>
                </a:extLst>
              </p:cNvPr>
              <p:cNvSpPr txBox="1"/>
              <p:nvPr/>
            </p:nvSpPr>
            <p:spPr>
              <a:xfrm>
                <a:off x="2339296" y="4242908"/>
                <a:ext cx="282550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GB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/>
                    <a:cs typeface="Segoe UI"/>
                  </a:rPr>
                  <a:t>Lenguaje</a:t>
                </a:r>
                <a:r>
                  <a:rPr lang="en-GB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/>
                    <a:cs typeface="Segoe UI"/>
                  </a:rPr>
                  <a:t> natural</a:t>
                </a:r>
                <a:endParaRPr lang="en-GB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9E00D3-4BDA-4C64-9E72-7E4BABE5C94A}"/>
              </a:ext>
            </a:extLst>
          </p:cNvPr>
          <p:cNvGrpSpPr/>
          <p:nvPr/>
        </p:nvGrpSpPr>
        <p:grpSpPr>
          <a:xfrm>
            <a:off x="8005023" y="3798695"/>
            <a:ext cx="3181677" cy="1347562"/>
            <a:chOff x="1936019" y="4242908"/>
            <a:chExt cx="3181677" cy="134756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D5D4BCC-49F4-430F-952B-BF729AB9D292}"/>
                </a:ext>
              </a:extLst>
            </p:cNvPr>
            <p:cNvSpPr txBox="1"/>
            <p:nvPr/>
          </p:nvSpPr>
          <p:spPr>
            <a:xfrm>
              <a:off x="1936019" y="4687274"/>
              <a:ext cx="3181672" cy="90319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>
                <a:lnSpc>
                  <a:spcPct val="130000"/>
                </a:lnSpc>
                <a:spcBef>
                  <a:spcPts val="1200"/>
                </a:spcBef>
              </a:pP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Ideal para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automatizar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tareas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, responder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preguntas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o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conectar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con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sistemas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4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empresariales</a:t>
              </a:r>
              <a:r>
                <a:rPr lang="en-GB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.</a:t>
              </a:r>
              <a:endParaRPr lang="es-ES" sz="1400">
                <a:solidFill>
                  <a:schemeClr val="tx1">
                    <a:lumMod val="50000"/>
                    <a:lumOff val="50000"/>
                  </a:schemeClr>
                </a:solidFill>
                <a:latin typeface="Segoe UI"/>
                <a:cs typeface="Segoe UI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1756B72-705B-4F04-9123-FD3BB777428E}"/>
                </a:ext>
              </a:extLst>
            </p:cNvPr>
            <p:cNvGrpSpPr/>
            <p:nvPr/>
          </p:nvGrpSpPr>
          <p:grpSpPr>
            <a:xfrm>
              <a:off x="2022610" y="4242908"/>
              <a:ext cx="3095086" cy="369332"/>
              <a:chOff x="2022608" y="4242908"/>
              <a:chExt cx="3142188" cy="369332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5A9D937-DFD9-40ED-B8EC-06AB72810556}"/>
                  </a:ext>
                </a:extLst>
              </p:cNvPr>
              <p:cNvSpPr/>
              <p:nvPr/>
            </p:nvSpPr>
            <p:spPr>
              <a:xfrm>
                <a:off x="2022608" y="4323920"/>
                <a:ext cx="238087" cy="238086"/>
              </a:xfrm>
              <a:custGeom>
                <a:avLst/>
                <a:gdLst>
                  <a:gd name="connsiteX0" fmla="*/ 4072166 w 5599843"/>
                  <a:gd name="connsiteY0" fmla="*/ 1717748 h 5599824"/>
                  <a:gd name="connsiteX1" fmla="*/ 4219804 w 5599843"/>
                  <a:gd name="connsiteY1" fmla="*/ 1778898 h 5599824"/>
                  <a:gd name="connsiteX2" fmla="*/ 4280964 w 5599843"/>
                  <a:gd name="connsiteY2" fmla="*/ 1926536 h 5599824"/>
                  <a:gd name="connsiteX3" fmla="*/ 4219804 w 5599843"/>
                  <a:gd name="connsiteY3" fmla="*/ 2074173 h 5599824"/>
                  <a:gd name="connsiteX4" fmla="*/ 2473052 w 5599843"/>
                  <a:gd name="connsiteY4" fmla="*/ 3820916 h 5599824"/>
                  <a:gd name="connsiteX5" fmla="*/ 2325415 w 5599843"/>
                  <a:gd name="connsiteY5" fmla="*/ 3882066 h 5599824"/>
                  <a:gd name="connsiteX6" fmla="*/ 2177777 w 5599843"/>
                  <a:gd name="connsiteY6" fmla="*/ 3820916 h 5599824"/>
                  <a:gd name="connsiteX7" fmla="*/ 1380040 w 5599843"/>
                  <a:gd name="connsiteY7" fmla="*/ 3023178 h 5599824"/>
                  <a:gd name="connsiteX8" fmla="*/ 1380040 w 5599843"/>
                  <a:gd name="connsiteY8" fmla="*/ 2727903 h 5599824"/>
                  <a:gd name="connsiteX9" fmla="*/ 1527677 w 5599843"/>
                  <a:gd name="connsiteY9" fmla="*/ 2666743 h 5599824"/>
                  <a:gd name="connsiteX10" fmla="*/ 1675315 w 5599843"/>
                  <a:gd name="connsiteY10" fmla="*/ 2727903 h 5599824"/>
                  <a:gd name="connsiteX11" fmla="*/ 2325424 w 5599843"/>
                  <a:gd name="connsiteY11" fmla="*/ 3378013 h 5599824"/>
                  <a:gd name="connsiteX12" fmla="*/ 3924529 w 5599843"/>
                  <a:gd name="connsiteY12" fmla="*/ 1778898 h 5599824"/>
                  <a:gd name="connsiteX13" fmla="*/ 4072166 w 5599843"/>
                  <a:gd name="connsiteY13" fmla="*/ 1717748 h 5599824"/>
                  <a:gd name="connsiteX14" fmla="*/ 2799921 w 5599843"/>
                  <a:gd name="connsiteY14" fmla="*/ 417576 h 5599824"/>
                  <a:gd name="connsiteX15" fmla="*/ 1115349 w 5599843"/>
                  <a:gd name="connsiteY15" fmla="*/ 1115349 h 5599824"/>
                  <a:gd name="connsiteX16" fmla="*/ 417576 w 5599843"/>
                  <a:gd name="connsiteY16" fmla="*/ 2799921 h 5599824"/>
                  <a:gd name="connsiteX17" fmla="*/ 1115349 w 5599843"/>
                  <a:gd name="connsiteY17" fmla="*/ 4484475 h 5599824"/>
                  <a:gd name="connsiteX18" fmla="*/ 2799921 w 5599843"/>
                  <a:gd name="connsiteY18" fmla="*/ 5182248 h 5599824"/>
                  <a:gd name="connsiteX19" fmla="*/ 4484485 w 5599843"/>
                  <a:gd name="connsiteY19" fmla="*/ 4484475 h 5599824"/>
                  <a:gd name="connsiteX20" fmla="*/ 5182257 w 5599843"/>
                  <a:gd name="connsiteY20" fmla="*/ 2799921 h 5599824"/>
                  <a:gd name="connsiteX21" fmla="*/ 4484485 w 5599843"/>
                  <a:gd name="connsiteY21" fmla="*/ 1115349 h 5599824"/>
                  <a:gd name="connsiteX22" fmla="*/ 2799921 w 5599843"/>
                  <a:gd name="connsiteY22" fmla="*/ 417576 h 5599824"/>
                  <a:gd name="connsiteX23" fmla="*/ 2799912 w 5599843"/>
                  <a:gd name="connsiteY23" fmla="*/ 0 h 5599824"/>
                  <a:gd name="connsiteX24" fmla="*/ 3889886 w 5599843"/>
                  <a:gd name="connsiteY24" fmla="*/ 220208 h 5599824"/>
                  <a:gd name="connsiteX25" fmla="*/ 4779760 w 5599843"/>
                  <a:gd name="connsiteY25" fmla="*/ 820083 h 5599824"/>
                  <a:gd name="connsiteX26" fmla="*/ 5379635 w 5599843"/>
                  <a:gd name="connsiteY26" fmla="*/ 1709938 h 5599824"/>
                  <a:gd name="connsiteX27" fmla="*/ 5599843 w 5599843"/>
                  <a:gd name="connsiteY27" fmla="*/ 2799921 h 5599824"/>
                  <a:gd name="connsiteX28" fmla="*/ 5379635 w 5599843"/>
                  <a:gd name="connsiteY28" fmla="*/ 3889896 h 5599824"/>
                  <a:gd name="connsiteX29" fmla="*/ 4779760 w 5599843"/>
                  <a:gd name="connsiteY29" fmla="*/ 4779769 h 5599824"/>
                  <a:gd name="connsiteX30" fmla="*/ 3889886 w 5599843"/>
                  <a:gd name="connsiteY30" fmla="*/ 5379644 h 5599824"/>
                  <a:gd name="connsiteX31" fmla="*/ 2799921 w 5599843"/>
                  <a:gd name="connsiteY31" fmla="*/ 5599824 h 5599824"/>
                  <a:gd name="connsiteX32" fmla="*/ 1709938 w 5599843"/>
                  <a:gd name="connsiteY32" fmla="*/ 5379634 h 5599824"/>
                  <a:gd name="connsiteX33" fmla="*/ 820083 w 5599843"/>
                  <a:gd name="connsiteY33" fmla="*/ 4779759 h 5599824"/>
                  <a:gd name="connsiteX34" fmla="*/ 220208 w 5599843"/>
                  <a:gd name="connsiteY34" fmla="*/ 3889886 h 5599824"/>
                  <a:gd name="connsiteX35" fmla="*/ 0 w 5599843"/>
                  <a:gd name="connsiteY35" fmla="*/ 2799921 h 5599824"/>
                  <a:gd name="connsiteX36" fmla="*/ 220199 w 5599843"/>
                  <a:gd name="connsiteY36" fmla="*/ 1709928 h 5599824"/>
                  <a:gd name="connsiteX37" fmla="*/ 820074 w 5599843"/>
                  <a:gd name="connsiteY37" fmla="*/ 820074 h 5599824"/>
                  <a:gd name="connsiteX38" fmla="*/ 1709928 w 5599843"/>
                  <a:gd name="connsiteY38" fmla="*/ 220199 h 5599824"/>
                  <a:gd name="connsiteX39" fmla="*/ 2799912 w 5599843"/>
                  <a:gd name="connsiteY39" fmla="*/ 0 h 55998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599843" h="5599824">
                    <a:moveTo>
                      <a:pt x="4072166" y="1717748"/>
                    </a:moveTo>
                    <a:cubicBezTo>
                      <a:pt x="4127926" y="1717748"/>
                      <a:pt x="4180361" y="1739465"/>
                      <a:pt x="4219804" y="1778898"/>
                    </a:cubicBezTo>
                    <a:cubicBezTo>
                      <a:pt x="4259247" y="1818332"/>
                      <a:pt x="4280964" y="1870767"/>
                      <a:pt x="4280964" y="1926536"/>
                    </a:cubicBezTo>
                    <a:cubicBezTo>
                      <a:pt x="4280964" y="1982305"/>
                      <a:pt x="4259247" y="2034731"/>
                      <a:pt x="4219804" y="2074173"/>
                    </a:cubicBezTo>
                    <a:lnTo>
                      <a:pt x="2473052" y="3820916"/>
                    </a:lnTo>
                    <a:cubicBezTo>
                      <a:pt x="2433628" y="3860349"/>
                      <a:pt x="2381193" y="3882066"/>
                      <a:pt x="2325415" y="3882066"/>
                    </a:cubicBezTo>
                    <a:cubicBezTo>
                      <a:pt x="2269646" y="3882066"/>
                      <a:pt x="2217211" y="3860349"/>
                      <a:pt x="2177777" y="3820916"/>
                    </a:cubicBezTo>
                    <a:lnTo>
                      <a:pt x="1380040" y="3023178"/>
                    </a:lnTo>
                    <a:cubicBezTo>
                      <a:pt x="1298639" y="2941768"/>
                      <a:pt x="1298639" y="2809313"/>
                      <a:pt x="1380040" y="2727903"/>
                    </a:cubicBezTo>
                    <a:cubicBezTo>
                      <a:pt x="1419473" y="2688460"/>
                      <a:pt x="1471908" y="2666743"/>
                      <a:pt x="1527677" y="2666743"/>
                    </a:cubicBezTo>
                    <a:cubicBezTo>
                      <a:pt x="1583446" y="2666743"/>
                      <a:pt x="1635871" y="2688460"/>
                      <a:pt x="1675315" y="2727903"/>
                    </a:cubicBezTo>
                    <a:lnTo>
                      <a:pt x="2325424" y="3378013"/>
                    </a:lnTo>
                    <a:lnTo>
                      <a:pt x="3924529" y="1778898"/>
                    </a:lnTo>
                    <a:cubicBezTo>
                      <a:pt x="3963963" y="1739456"/>
                      <a:pt x="4016398" y="1717748"/>
                      <a:pt x="4072166" y="1717748"/>
                    </a:cubicBezTo>
                    <a:close/>
                    <a:moveTo>
                      <a:pt x="2799921" y="417576"/>
                    </a:moveTo>
                    <a:cubicBezTo>
                      <a:pt x="2163575" y="417576"/>
                      <a:pt x="1565319" y="665388"/>
                      <a:pt x="1115349" y="1115349"/>
                    </a:cubicBezTo>
                    <a:cubicBezTo>
                      <a:pt x="665388" y="1565320"/>
                      <a:pt x="417576" y="2163575"/>
                      <a:pt x="417576" y="2799921"/>
                    </a:cubicBezTo>
                    <a:cubicBezTo>
                      <a:pt x="417576" y="3436268"/>
                      <a:pt x="665388" y="4034523"/>
                      <a:pt x="1115349" y="4484475"/>
                    </a:cubicBezTo>
                    <a:cubicBezTo>
                      <a:pt x="1565310" y="4934436"/>
                      <a:pt x="2163575" y="5182248"/>
                      <a:pt x="2799921" y="5182248"/>
                    </a:cubicBezTo>
                    <a:cubicBezTo>
                      <a:pt x="3436268" y="5182248"/>
                      <a:pt x="4034523" y="4934436"/>
                      <a:pt x="4484485" y="4484475"/>
                    </a:cubicBezTo>
                    <a:cubicBezTo>
                      <a:pt x="4934446" y="4034523"/>
                      <a:pt x="5182257" y="3436258"/>
                      <a:pt x="5182257" y="2799921"/>
                    </a:cubicBezTo>
                    <a:cubicBezTo>
                      <a:pt x="5182257" y="2163575"/>
                      <a:pt x="4934446" y="1565310"/>
                      <a:pt x="4484485" y="1115349"/>
                    </a:cubicBezTo>
                    <a:cubicBezTo>
                      <a:pt x="4034514" y="665378"/>
                      <a:pt x="3436268" y="417576"/>
                      <a:pt x="2799921" y="417576"/>
                    </a:cubicBezTo>
                    <a:close/>
                    <a:moveTo>
                      <a:pt x="2799912" y="0"/>
                    </a:moveTo>
                    <a:cubicBezTo>
                      <a:pt x="3177731" y="0"/>
                      <a:pt x="3544453" y="74085"/>
                      <a:pt x="3889886" y="220208"/>
                    </a:cubicBezTo>
                    <a:cubicBezTo>
                      <a:pt x="4223347" y="361245"/>
                      <a:pt x="4522737" y="563080"/>
                      <a:pt x="4779760" y="820083"/>
                    </a:cubicBezTo>
                    <a:cubicBezTo>
                      <a:pt x="5036782" y="1077116"/>
                      <a:pt x="5238607" y="1376505"/>
                      <a:pt x="5379635" y="1709938"/>
                    </a:cubicBezTo>
                    <a:cubicBezTo>
                      <a:pt x="5525758" y="2055409"/>
                      <a:pt x="5599843" y="2422131"/>
                      <a:pt x="5599843" y="2799921"/>
                    </a:cubicBezTo>
                    <a:cubicBezTo>
                      <a:pt x="5599843" y="3177702"/>
                      <a:pt x="5525758" y="3544424"/>
                      <a:pt x="5379635" y="3889896"/>
                    </a:cubicBezTo>
                    <a:cubicBezTo>
                      <a:pt x="5238607" y="4223338"/>
                      <a:pt x="5036792" y="4522727"/>
                      <a:pt x="4779760" y="4779769"/>
                    </a:cubicBezTo>
                    <a:cubicBezTo>
                      <a:pt x="4522756" y="5036754"/>
                      <a:pt x="4223357" y="5238579"/>
                      <a:pt x="3889886" y="5379644"/>
                    </a:cubicBezTo>
                    <a:cubicBezTo>
                      <a:pt x="3544453" y="5525738"/>
                      <a:pt x="3177731" y="5599824"/>
                      <a:pt x="2799921" y="5599824"/>
                    </a:cubicBezTo>
                    <a:cubicBezTo>
                      <a:pt x="2422093" y="5599824"/>
                      <a:pt x="2055381" y="5525738"/>
                      <a:pt x="1709938" y="5379634"/>
                    </a:cubicBezTo>
                    <a:cubicBezTo>
                      <a:pt x="1376467" y="5238579"/>
                      <a:pt x="1077078" y="5036754"/>
                      <a:pt x="820083" y="4779759"/>
                    </a:cubicBezTo>
                    <a:cubicBezTo>
                      <a:pt x="563070" y="4522737"/>
                      <a:pt x="361245" y="4223338"/>
                      <a:pt x="220208" y="3889886"/>
                    </a:cubicBezTo>
                    <a:cubicBezTo>
                      <a:pt x="74085" y="3544424"/>
                      <a:pt x="0" y="3177702"/>
                      <a:pt x="0" y="2799921"/>
                    </a:cubicBezTo>
                    <a:cubicBezTo>
                      <a:pt x="0" y="2422131"/>
                      <a:pt x="74085" y="2055400"/>
                      <a:pt x="220199" y="1709928"/>
                    </a:cubicBezTo>
                    <a:cubicBezTo>
                      <a:pt x="361236" y="1376477"/>
                      <a:pt x="563070" y="1077087"/>
                      <a:pt x="820074" y="820074"/>
                    </a:cubicBezTo>
                    <a:cubicBezTo>
                      <a:pt x="1077078" y="563061"/>
                      <a:pt x="1376477" y="361236"/>
                      <a:pt x="1709928" y="220199"/>
                    </a:cubicBezTo>
                    <a:cubicBezTo>
                      <a:pt x="2055400" y="74085"/>
                      <a:pt x="2422122" y="0"/>
                      <a:pt x="27999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72A0BD0-DC4B-4640-9007-EABAD7799388}"/>
                  </a:ext>
                </a:extLst>
              </p:cNvPr>
              <p:cNvSpPr txBox="1"/>
              <p:nvPr/>
            </p:nvSpPr>
            <p:spPr>
              <a:xfrm>
                <a:off x="2339296" y="4242908"/>
                <a:ext cx="2825500" cy="36933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r>
                  <a:rPr lang="en-GB" b="1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/>
                    <a:cs typeface="Segoe UI"/>
                  </a:rPr>
                  <a:t>Automatización</a:t>
                </a:r>
                <a:r>
                  <a:rPr lang="en-GB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Segoe UI"/>
                    <a:cs typeface="Segoe UI"/>
                  </a:rPr>
                  <a:t> </a:t>
                </a:r>
                <a:endParaRPr lang="en-GB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41310B7-2D26-4B8E-B802-4AA8EA575187}"/>
              </a:ext>
            </a:extLst>
          </p:cNvPr>
          <p:cNvSpPr/>
          <p:nvPr/>
        </p:nvSpPr>
        <p:spPr>
          <a:xfrm>
            <a:off x="10640567" y="-119359"/>
            <a:ext cx="2300585" cy="2152595"/>
          </a:xfrm>
          <a:custGeom>
            <a:avLst/>
            <a:gdLst>
              <a:gd name="connsiteX0" fmla="*/ 776480 w 1628775"/>
              <a:gd name="connsiteY0" fmla="*/ 1212872 h 1524000"/>
              <a:gd name="connsiteX1" fmla="*/ 1105093 w 1628775"/>
              <a:gd name="connsiteY1" fmla="*/ 1530054 h 1524000"/>
              <a:gd name="connsiteX2" fmla="*/ 1335598 w 1628775"/>
              <a:gd name="connsiteY2" fmla="*/ 1034754 h 1524000"/>
              <a:gd name="connsiteX3" fmla="*/ 1584200 w 1628775"/>
              <a:gd name="connsiteY3" fmla="*/ 756624 h 1524000"/>
              <a:gd name="connsiteX4" fmla="*/ 1159385 w 1628775"/>
              <a:gd name="connsiteY4" fmla="*/ 339 h 1524000"/>
              <a:gd name="connsiteX5" fmla="*/ 506923 w 1628775"/>
              <a:gd name="connsiteY5" fmla="*/ 468017 h 1524000"/>
              <a:gd name="connsiteX6" fmla="*/ 154498 w 1628775"/>
              <a:gd name="connsiteY6" fmla="*/ 670899 h 1524000"/>
              <a:gd name="connsiteX7" fmla="*/ 189740 w 1628775"/>
              <a:gd name="connsiteY7" fmla="*/ 1261449 h 1524000"/>
              <a:gd name="connsiteX8" fmla="*/ 776480 w 1628775"/>
              <a:gd name="connsiteY8" fmla="*/ 1212872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28775" h="1524000">
                <a:moveTo>
                  <a:pt x="776480" y="1212872"/>
                </a:moveTo>
                <a:cubicBezTo>
                  <a:pt x="886970" y="1256687"/>
                  <a:pt x="873635" y="1562439"/>
                  <a:pt x="1105093" y="1530054"/>
                </a:cubicBezTo>
                <a:cubicBezTo>
                  <a:pt x="1320358" y="1498622"/>
                  <a:pt x="1244158" y="1238589"/>
                  <a:pt x="1335598" y="1034754"/>
                </a:cubicBezTo>
                <a:cubicBezTo>
                  <a:pt x="1382270" y="930932"/>
                  <a:pt x="1524193" y="889974"/>
                  <a:pt x="1584200" y="756624"/>
                </a:cubicBezTo>
                <a:cubicBezTo>
                  <a:pt x="1751840" y="382292"/>
                  <a:pt x="1499428" y="10817"/>
                  <a:pt x="1159385" y="339"/>
                </a:cubicBezTo>
                <a:cubicBezTo>
                  <a:pt x="775528" y="-11091"/>
                  <a:pt x="536450" y="268944"/>
                  <a:pt x="506923" y="468017"/>
                </a:cubicBezTo>
                <a:cubicBezTo>
                  <a:pt x="473585" y="693759"/>
                  <a:pt x="244985" y="640419"/>
                  <a:pt x="154498" y="670899"/>
                </a:cubicBezTo>
                <a:cubicBezTo>
                  <a:pt x="-67435" y="746147"/>
                  <a:pt x="-45527" y="1176677"/>
                  <a:pt x="189740" y="1261449"/>
                </a:cubicBezTo>
                <a:cubicBezTo>
                  <a:pt x="455488" y="1357652"/>
                  <a:pt x="540260" y="1120479"/>
                  <a:pt x="776480" y="121287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4B55173-D163-4D03-84FE-14105F59E0B0}"/>
              </a:ext>
            </a:extLst>
          </p:cNvPr>
          <p:cNvSpPr/>
          <p:nvPr/>
        </p:nvSpPr>
        <p:spPr>
          <a:xfrm>
            <a:off x="11676502" y="1974491"/>
            <a:ext cx="228713" cy="228713"/>
          </a:xfrm>
          <a:custGeom>
            <a:avLst/>
            <a:gdLst>
              <a:gd name="connsiteX0" fmla="*/ 163830 w 161925"/>
              <a:gd name="connsiteY0" fmla="*/ 81915 h 161925"/>
              <a:gd name="connsiteX1" fmla="*/ 81915 w 161925"/>
              <a:gd name="connsiteY1" fmla="*/ 163830 h 161925"/>
              <a:gd name="connsiteX2" fmla="*/ 0 w 161925"/>
              <a:gd name="connsiteY2" fmla="*/ 81915 h 161925"/>
              <a:gd name="connsiteX3" fmla="*/ 81915 w 161925"/>
              <a:gd name="connsiteY3" fmla="*/ 0 h 161925"/>
              <a:gd name="connsiteX4" fmla="*/ 163830 w 161925"/>
              <a:gd name="connsiteY4" fmla="*/ 8191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925" h="161925">
                <a:moveTo>
                  <a:pt x="163830" y="81915"/>
                </a:moveTo>
                <a:cubicBezTo>
                  <a:pt x="163830" y="127155"/>
                  <a:pt x="127155" y="163830"/>
                  <a:pt x="81915" y="163830"/>
                </a:cubicBezTo>
                <a:cubicBezTo>
                  <a:pt x="36675" y="163830"/>
                  <a:pt x="0" y="127155"/>
                  <a:pt x="0" y="81915"/>
                </a:cubicBezTo>
                <a:cubicBezTo>
                  <a:pt x="0" y="36675"/>
                  <a:pt x="36675" y="0"/>
                  <a:pt x="81915" y="0"/>
                </a:cubicBezTo>
                <a:cubicBezTo>
                  <a:pt x="127155" y="0"/>
                  <a:pt x="163830" y="36675"/>
                  <a:pt x="163830" y="81915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980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:cover dir="u"/>
      </p:transition>
    </mc:Choice>
    <mc:Fallback>
      <p:transition spd="slow">
        <p:cover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9A091C-8F7D-4462-9675-A1299472B9B0}"/>
              </a:ext>
            </a:extLst>
          </p:cNvPr>
          <p:cNvSpPr txBox="1"/>
          <p:nvPr/>
        </p:nvSpPr>
        <p:spPr>
          <a:xfrm>
            <a:off x="685158" y="344489"/>
            <a:ext cx="7381784" cy="131675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Crear un </a:t>
            </a:r>
            <a:r>
              <a:rPr lang="en-US" sz="4000" b="1" err="1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agente</a:t>
            </a:r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 </a:t>
            </a:r>
            <a:r>
              <a:rPr lang="en-US" sz="4000" b="1" err="1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en</a:t>
            </a:r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 </a:t>
            </a:r>
            <a:endParaRPr lang="es-ES">
              <a:solidFill>
                <a:schemeClr val="tx1">
                  <a:lumMod val="75000"/>
                  <a:lumOff val="25000"/>
                </a:schemeClr>
              </a:solidFill>
              <a:latin typeface="Open Sans Light"/>
              <a:ea typeface="Open Sans Light"/>
              <a:cs typeface="Open Sans Light"/>
            </a:endParaRPr>
          </a:p>
          <a:p>
            <a:r>
              <a:rPr lang="en-US" sz="4000" b="1">
                <a:solidFill>
                  <a:schemeClr val="tx1">
                    <a:lumMod val="75000"/>
                    <a:lumOff val="25000"/>
                  </a:schemeClr>
                </a:solidFill>
                <a:latin typeface="Segoe UI"/>
                <a:cs typeface="Segoe UI"/>
              </a:rPr>
              <a:t>Copilot Studio</a:t>
            </a:r>
            <a:endParaRPr lang="es-ES">
              <a:solidFill>
                <a:schemeClr val="tx1">
                  <a:lumMod val="75000"/>
                  <a:lumOff val="25000"/>
                </a:schemeClr>
              </a:solidFill>
              <a:ea typeface="Open Sans Light"/>
              <a:cs typeface="Open Sans Light"/>
            </a:endParaRP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88E5CC9A-42E1-49D1-BA2E-F0186074E13C}"/>
              </a:ext>
            </a:extLst>
          </p:cNvPr>
          <p:cNvGrpSpPr/>
          <p:nvPr/>
        </p:nvGrpSpPr>
        <p:grpSpPr>
          <a:xfrm>
            <a:off x="1122365" y="4700147"/>
            <a:ext cx="1018770" cy="983151"/>
            <a:chOff x="2244928" y="3314699"/>
            <a:chExt cx="1018770" cy="983151"/>
          </a:xfrm>
        </p:grpSpPr>
        <p:sp>
          <p:nvSpPr>
            <p:cNvPr id="172" name="Rectangle: Rounded Corners 171">
              <a:extLst>
                <a:ext uri="{FF2B5EF4-FFF2-40B4-BE49-F238E27FC236}">
                  <a16:creationId xmlns:a16="http://schemas.microsoft.com/office/drawing/2014/main" id="{AA730FC1-676B-4908-BE39-22A399909452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F6235340-4B0F-463F-8649-E114A35D7F04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3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E4BDDF66-F2F5-49FB-8F1C-AB8DC1136F89}"/>
              </a:ext>
            </a:extLst>
          </p:cNvPr>
          <p:cNvGrpSpPr/>
          <p:nvPr/>
        </p:nvGrpSpPr>
        <p:grpSpPr>
          <a:xfrm>
            <a:off x="2400953" y="4962435"/>
            <a:ext cx="3755342" cy="1026620"/>
            <a:chOff x="3996490" y="2915745"/>
            <a:chExt cx="4056130" cy="1026620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69F27D0-9DFB-4818-A789-173EC4448776}"/>
                </a:ext>
              </a:extLst>
            </p:cNvPr>
            <p:cNvSpPr txBox="1"/>
            <p:nvPr/>
          </p:nvSpPr>
          <p:spPr>
            <a:xfrm>
              <a:off x="3996490" y="2915745"/>
              <a:ext cx="4056128" cy="350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Configura</a:t>
              </a:r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temas</a:t>
              </a:r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e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interacciones</a:t>
              </a:r>
              <a:endParaRPr lang="es-ES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EBD81E6A-E4F7-450E-BB8D-A37827116F6A}"/>
                </a:ext>
              </a:extLst>
            </p:cNvPr>
            <p:cNvSpPr txBox="1"/>
            <p:nvPr/>
          </p:nvSpPr>
          <p:spPr>
            <a:xfrm>
              <a:off x="3996490" y="3205817"/>
              <a:ext cx="4056130" cy="7365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Define frases del usuario</a:t>
              </a:r>
              <a:endParaRPr lang="es-ES">
                <a:ea typeface="Open Sans Light"/>
                <a:cs typeface="Open Sans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Copilot</a:t>
              </a: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Studio genera temas y flujos</a:t>
              </a:r>
              <a:endParaRPr lang="es-ES">
                <a:solidFill>
                  <a:schemeClr val="tx1">
                    <a:lumMod val="50000"/>
                    <a:lumOff val="50000"/>
                  </a:schemeClr>
                </a:solidFill>
                <a:ea typeface="Open Sans Light"/>
                <a:cs typeface="Open Sans Light"/>
              </a:endParaRPr>
            </a:p>
            <a:p>
              <a:pPr>
                <a:lnSpc>
                  <a:spcPct val="120000"/>
                </a:lnSpc>
              </a:pPr>
              <a:endParaRPr lang="es-E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7702604-391B-4452-9615-6F356A8489A8}"/>
              </a:ext>
            </a:extLst>
          </p:cNvPr>
          <p:cNvGrpSpPr/>
          <p:nvPr/>
        </p:nvGrpSpPr>
        <p:grpSpPr>
          <a:xfrm>
            <a:off x="1122365" y="3321354"/>
            <a:ext cx="1018770" cy="983151"/>
            <a:chOff x="2244928" y="3314699"/>
            <a:chExt cx="1018770" cy="983151"/>
          </a:xfrm>
        </p:grpSpPr>
        <p:sp>
          <p:nvSpPr>
            <p:cNvPr id="187" name="Rectangle: Rounded Corners 186">
              <a:extLst>
                <a:ext uri="{FF2B5EF4-FFF2-40B4-BE49-F238E27FC236}">
                  <a16:creationId xmlns:a16="http://schemas.microsoft.com/office/drawing/2014/main" id="{54E9FD33-95C7-43F0-9C86-DB866A17A8E3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A445A842-3B1E-41B2-8BC2-7EC3EDE329D9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2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2ECC020-B422-42B1-B76D-54A3A4EEC31E}"/>
              </a:ext>
            </a:extLst>
          </p:cNvPr>
          <p:cNvGrpSpPr/>
          <p:nvPr/>
        </p:nvGrpSpPr>
        <p:grpSpPr>
          <a:xfrm>
            <a:off x="2400953" y="3583643"/>
            <a:ext cx="3885376" cy="1248218"/>
            <a:chOff x="3996490" y="2915746"/>
            <a:chExt cx="4056130" cy="1248218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E89DACA1-A5D0-43F5-A436-761A105B917C}"/>
                </a:ext>
              </a:extLst>
            </p:cNvPr>
            <p:cNvSpPr txBox="1"/>
            <p:nvPr/>
          </p:nvSpPr>
          <p:spPr>
            <a:xfrm>
              <a:off x="3996490" y="2915746"/>
              <a:ext cx="4056130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Accede a Copilot Studio</a:t>
              </a:r>
              <a:endParaRPr lang="es-E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1FCD0581-8B18-43C2-8F8F-7F46C1CEB567}"/>
                </a:ext>
              </a:extLst>
            </p:cNvPr>
            <p:cNvSpPr txBox="1"/>
            <p:nvPr/>
          </p:nvSpPr>
          <p:spPr>
            <a:xfrm>
              <a:off x="3996490" y="3205817"/>
              <a:ext cx="4056130" cy="95814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Inicia sesión</a:t>
              </a:r>
              <a:endParaRPr lang="es-ES">
                <a:ea typeface="Open Sans Light"/>
                <a:cs typeface="Open Sans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Crea agente nuevo o usa plantilla</a:t>
              </a:r>
              <a:endParaRPr lang="es-ES">
                <a:ea typeface="Open Sans Light"/>
                <a:cs typeface="Open Sans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Escribe descripción en lenguaje natural</a:t>
              </a:r>
              <a:endParaRPr lang="es-ES">
                <a:ea typeface="Open Sans Light"/>
                <a:cs typeface="Open Sans Light"/>
              </a:endParaRPr>
            </a:p>
            <a:p>
              <a:pPr>
                <a:lnSpc>
                  <a:spcPct val="120000"/>
                </a:lnSpc>
              </a:pPr>
              <a:endParaRPr lang="es-E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C1954FF-2AD0-4518-934B-4C485DCE7CDC}"/>
              </a:ext>
            </a:extLst>
          </p:cNvPr>
          <p:cNvGrpSpPr/>
          <p:nvPr/>
        </p:nvGrpSpPr>
        <p:grpSpPr>
          <a:xfrm>
            <a:off x="1140174" y="1942561"/>
            <a:ext cx="1018770" cy="983151"/>
            <a:chOff x="2262738" y="3314699"/>
            <a:chExt cx="1018770" cy="983151"/>
          </a:xfrm>
        </p:grpSpPr>
        <p:sp>
          <p:nvSpPr>
            <p:cNvPr id="202" name="Rectangle: Rounded Corners 201">
              <a:extLst>
                <a:ext uri="{FF2B5EF4-FFF2-40B4-BE49-F238E27FC236}">
                  <a16:creationId xmlns:a16="http://schemas.microsoft.com/office/drawing/2014/main" id="{2A657D8D-211F-43DA-A726-8E62F65F75EC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4CA598F-7C1B-400D-800D-24F09175ABB4}"/>
                </a:ext>
              </a:extLst>
            </p:cNvPr>
            <p:cNvSpPr txBox="1"/>
            <p:nvPr/>
          </p:nvSpPr>
          <p:spPr>
            <a:xfrm>
              <a:off x="226273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1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A0B19AE4-7479-43AE-9614-22574BC26EA7}"/>
              </a:ext>
            </a:extLst>
          </p:cNvPr>
          <p:cNvGrpSpPr/>
          <p:nvPr/>
        </p:nvGrpSpPr>
        <p:grpSpPr>
          <a:xfrm>
            <a:off x="2400953" y="2204850"/>
            <a:ext cx="3737534" cy="588358"/>
            <a:chOff x="3996489" y="2915746"/>
            <a:chExt cx="4056131" cy="588358"/>
          </a:xfrm>
        </p:grpSpPr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2737A2E9-A9A9-45E4-BF13-6E6CFD9CCFDB}"/>
                </a:ext>
              </a:extLst>
            </p:cNvPr>
            <p:cNvSpPr txBox="1"/>
            <p:nvPr/>
          </p:nvSpPr>
          <p:spPr>
            <a:xfrm>
              <a:off x="3996489" y="2915746"/>
              <a:ext cx="405612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Diseña</a:t>
              </a:r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el</a:t>
              </a:r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caso</a:t>
              </a:r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de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uso</a:t>
              </a:r>
              <a:endParaRPr lang="es-ES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4D769770-C99F-40D3-AA4A-D69BFF88E484}"/>
                </a:ext>
              </a:extLst>
            </p:cNvPr>
            <p:cNvSpPr txBox="1"/>
            <p:nvPr/>
          </p:nvSpPr>
          <p:spPr>
            <a:xfrm>
              <a:off x="3996490" y="3205817"/>
              <a:ext cx="4056130" cy="29828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Define el objetivo del agente</a:t>
              </a:r>
              <a:endParaRPr lang="es-ES">
                <a:ea typeface="Open Sans Light"/>
                <a:cs typeface="Open Sans Light"/>
              </a:endParaRPr>
            </a:p>
          </p:txBody>
        </p:sp>
      </p:grp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D4BF8DAF-652C-41E5-BA3A-714203940373}"/>
              </a:ext>
            </a:extLst>
          </p:cNvPr>
          <p:cNvCxnSpPr>
            <a:cxnSpLocks/>
          </p:cNvCxnSpPr>
          <p:nvPr/>
        </p:nvCxnSpPr>
        <p:spPr>
          <a:xfrm>
            <a:off x="748739" y="2456951"/>
            <a:ext cx="0" cy="507665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Oval 216">
            <a:extLst>
              <a:ext uri="{FF2B5EF4-FFF2-40B4-BE49-F238E27FC236}">
                <a16:creationId xmlns:a16="http://schemas.microsoft.com/office/drawing/2014/main" id="{99C6DBA3-5EF6-4D3F-AAE5-75BF0569BC73}"/>
              </a:ext>
            </a:extLst>
          </p:cNvPr>
          <p:cNvSpPr/>
          <p:nvPr/>
        </p:nvSpPr>
        <p:spPr>
          <a:xfrm>
            <a:off x="683847" y="2369244"/>
            <a:ext cx="129785" cy="12978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9" name="Oval 218">
            <a:extLst>
              <a:ext uri="{FF2B5EF4-FFF2-40B4-BE49-F238E27FC236}">
                <a16:creationId xmlns:a16="http://schemas.microsoft.com/office/drawing/2014/main" id="{A9601130-C84D-44C2-A591-1759592C53AE}"/>
              </a:ext>
            </a:extLst>
          </p:cNvPr>
          <p:cNvSpPr/>
          <p:nvPr/>
        </p:nvSpPr>
        <p:spPr>
          <a:xfrm>
            <a:off x="683847" y="3748037"/>
            <a:ext cx="129785" cy="129785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201307F4-0720-4B51-8BE7-76C6CD232982}"/>
              </a:ext>
            </a:extLst>
          </p:cNvPr>
          <p:cNvSpPr/>
          <p:nvPr/>
        </p:nvSpPr>
        <p:spPr>
          <a:xfrm>
            <a:off x="683847" y="5126830"/>
            <a:ext cx="129785" cy="12978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8" name="Group 161">
            <a:extLst>
              <a:ext uri="{FF2B5EF4-FFF2-40B4-BE49-F238E27FC236}">
                <a16:creationId xmlns:a16="http://schemas.microsoft.com/office/drawing/2014/main" id="{190ED1F3-D80A-EE4D-2AA5-CC28420C1E03}"/>
              </a:ext>
            </a:extLst>
          </p:cNvPr>
          <p:cNvGrpSpPr/>
          <p:nvPr/>
        </p:nvGrpSpPr>
        <p:grpSpPr>
          <a:xfrm>
            <a:off x="6468898" y="3334153"/>
            <a:ext cx="1018770" cy="983151"/>
            <a:chOff x="2244928" y="3314699"/>
            <a:chExt cx="1018770" cy="983151"/>
          </a:xfrm>
        </p:grpSpPr>
        <p:sp>
          <p:nvSpPr>
            <p:cNvPr id="29" name="Rectangle: Rounded Corners 171">
              <a:extLst>
                <a:ext uri="{FF2B5EF4-FFF2-40B4-BE49-F238E27FC236}">
                  <a16:creationId xmlns:a16="http://schemas.microsoft.com/office/drawing/2014/main" id="{DF4205BB-B4DE-DA0E-1F8D-60BCCCF621C7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0" name="TextBox 173">
              <a:extLst>
                <a:ext uri="{FF2B5EF4-FFF2-40B4-BE49-F238E27FC236}">
                  <a16:creationId xmlns:a16="http://schemas.microsoft.com/office/drawing/2014/main" id="{1551E69C-4B15-6D25-3573-98D00EAF6944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6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1" name="Group 163">
            <a:extLst>
              <a:ext uri="{FF2B5EF4-FFF2-40B4-BE49-F238E27FC236}">
                <a16:creationId xmlns:a16="http://schemas.microsoft.com/office/drawing/2014/main" id="{60D5FD02-2CB3-6F90-D540-D5B11FA84C2C}"/>
              </a:ext>
            </a:extLst>
          </p:cNvPr>
          <p:cNvGrpSpPr/>
          <p:nvPr/>
        </p:nvGrpSpPr>
        <p:grpSpPr>
          <a:xfrm>
            <a:off x="7747487" y="3596441"/>
            <a:ext cx="4056130" cy="1026620"/>
            <a:chOff x="3996490" y="2915745"/>
            <a:chExt cx="4056130" cy="1026620"/>
          </a:xfrm>
        </p:grpSpPr>
        <p:sp>
          <p:nvSpPr>
            <p:cNvPr id="32" name="TextBox 169">
              <a:extLst>
                <a:ext uri="{FF2B5EF4-FFF2-40B4-BE49-F238E27FC236}">
                  <a16:creationId xmlns:a16="http://schemas.microsoft.com/office/drawing/2014/main" id="{E32C69AB-1DF0-D521-C52E-B86BA81698EE}"/>
                </a:ext>
              </a:extLst>
            </p:cNvPr>
            <p:cNvSpPr txBox="1"/>
            <p:nvPr/>
          </p:nvSpPr>
          <p:spPr>
            <a:xfrm>
              <a:off x="3996490" y="2915745"/>
              <a:ext cx="4056128" cy="350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Prueba</a:t>
              </a:r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y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ajusta</a:t>
              </a:r>
              <a:endParaRPr lang="es-ES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3" name="TextBox 170">
              <a:extLst>
                <a:ext uri="{FF2B5EF4-FFF2-40B4-BE49-F238E27FC236}">
                  <a16:creationId xmlns:a16="http://schemas.microsoft.com/office/drawing/2014/main" id="{32928199-3F6C-6038-1A15-799B1047F95C}"/>
                </a:ext>
              </a:extLst>
            </p:cNvPr>
            <p:cNvSpPr txBox="1"/>
            <p:nvPr/>
          </p:nvSpPr>
          <p:spPr>
            <a:xfrm>
              <a:off x="3996490" y="3205817"/>
              <a:ext cx="4056130" cy="7365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Usa simulador</a:t>
              </a:r>
              <a:endParaRPr lang="es-ES">
                <a:ea typeface="Open Sans Light"/>
                <a:cs typeface="Open Sans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Ajusta respuestas y acciones</a:t>
              </a:r>
              <a:endParaRPr lang="es-ES">
                <a:ea typeface="Open Sans Light"/>
                <a:cs typeface="Open Sans Light"/>
              </a:endParaRPr>
            </a:p>
            <a:p>
              <a:pPr>
                <a:lnSpc>
                  <a:spcPct val="120000"/>
                </a:lnSpc>
              </a:pPr>
              <a:endParaRPr lang="es-E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4" name="Group 176">
            <a:extLst>
              <a:ext uri="{FF2B5EF4-FFF2-40B4-BE49-F238E27FC236}">
                <a16:creationId xmlns:a16="http://schemas.microsoft.com/office/drawing/2014/main" id="{019EE28A-F7A7-AB69-F64E-E3B46572A14D}"/>
              </a:ext>
            </a:extLst>
          </p:cNvPr>
          <p:cNvGrpSpPr/>
          <p:nvPr/>
        </p:nvGrpSpPr>
        <p:grpSpPr>
          <a:xfrm>
            <a:off x="6468898" y="1955360"/>
            <a:ext cx="1018770" cy="983151"/>
            <a:chOff x="2244928" y="3314699"/>
            <a:chExt cx="1018770" cy="983151"/>
          </a:xfrm>
        </p:grpSpPr>
        <p:sp>
          <p:nvSpPr>
            <p:cNvPr id="35" name="Rectangle: Rounded Corners 186">
              <a:extLst>
                <a:ext uri="{FF2B5EF4-FFF2-40B4-BE49-F238E27FC236}">
                  <a16:creationId xmlns:a16="http://schemas.microsoft.com/office/drawing/2014/main" id="{ED97634B-C0F8-FF35-80D8-485AA68CAAA2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6" name="TextBox 188">
              <a:extLst>
                <a:ext uri="{FF2B5EF4-FFF2-40B4-BE49-F238E27FC236}">
                  <a16:creationId xmlns:a16="http://schemas.microsoft.com/office/drawing/2014/main" id="{0BA8A846-D1AA-409F-EE6C-D240D68FE38E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5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7" name="Group 178">
            <a:extLst>
              <a:ext uri="{FF2B5EF4-FFF2-40B4-BE49-F238E27FC236}">
                <a16:creationId xmlns:a16="http://schemas.microsoft.com/office/drawing/2014/main" id="{9D70285F-1F8F-B577-F1E9-FF1CDA0FFC71}"/>
              </a:ext>
            </a:extLst>
          </p:cNvPr>
          <p:cNvGrpSpPr/>
          <p:nvPr/>
        </p:nvGrpSpPr>
        <p:grpSpPr>
          <a:xfrm>
            <a:off x="7747487" y="2217649"/>
            <a:ext cx="4056130" cy="808931"/>
            <a:chOff x="3996490" y="2915746"/>
            <a:chExt cx="4056130" cy="808931"/>
          </a:xfrm>
        </p:grpSpPr>
        <p:sp>
          <p:nvSpPr>
            <p:cNvPr id="38" name="TextBox 184">
              <a:extLst>
                <a:ext uri="{FF2B5EF4-FFF2-40B4-BE49-F238E27FC236}">
                  <a16:creationId xmlns:a16="http://schemas.microsoft.com/office/drawing/2014/main" id="{19D83CA5-7630-4913-8991-E80AD731213C}"/>
                </a:ext>
              </a:extLst>
            </p:cNvPr>
            <p:cNvSpPr txBox="1"/>
            <p:nvPr/>
          </p:nvSpPr>
          <p:spPr>
            <a:xfrm>
              <a:off x="3996490" y="2915746"/>
              <a:ext cx="4056130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Conecta</a:t>
              </a:r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acciones</a:t>
              </a:r>
              <a:endParaRPr lang="es-ES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39" name="TextBox 185">
              <a:extLst>
                <a:ext uri="{FF2B5EF4-FFF2-40B4-BE49-F238E27FC236}">
                  <a16:creationId xmlns:a16="http://schemas.microsoft.com/office/drawing/2014/main" id="{9402CEDC-E2ED-7150-5F7A-D9BDC841C17E}"/>
                </a:ext>
              </a:extLst>
            </p:cNvPr>
            <p:cNvSpPr txBox="1"/>
            <p:nvPr/>
          </p:nvSpPr>
          <p:spPr>
            <a:xfrm>
              <a:off x="3996490" y="3205817"/>
              <a:ext cx="4056130" cy="5188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Usa </a:t>
              </a:r>
              <a:r>
                <a:rPr lang="es-ES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Power</a:t>
              </a: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s-ES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Automate</a:t>
              </a: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para crear registros, enviar correos, aprobar solicitudes, llamar </a:t>
              </a:r>
              <a:r>
                <a:rPr lang="es-ES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APIs</a:t>
              </a:r>
              <a:endParaRPr lang="es-ES" err="1">
                <a:solidFill>
                  <a:schemeClr val="tx1">
                    <a:lumMod val="50000"/>
                    <a:lumOff val="50000"/>
                  </a:schemeClr>
                </a:solidFill>
                <a:ea typeface="Open Sans Light"/>
                <a:cs typeface="Open Sans Light"/>
              </a:endParaRPr>
            </a:p>
          </p:txBody>
        </p:sp>
      </p:grpSp>
      <p:grpSp>
        <p:nvGrpSpPr>
          <p:cNvPr id="40" name="Group 191">
            <a:extLst>
              <a:ext uri="{FF2B5EF4-FFF2-40B4-BE49-F238E27FC236}">
                <a16:creationId xmlns:a16="http://schemas.microsoft.com/office/drawing/2014/main" id="{504AC61D-DC6E-4B14-F10B-A8FE6B2DCCB3}"/>
              </a:ext>
            </a:extLst>
          </p:cNvPr>
          <p:cNvGrpSpPr/>
          <p:nvPr/>
        </p:nvGrpSpPr>
        <p:grpSpPr>
          <a:xfrm>
            <a:off x="6486708" y="576567"/>
            <a:ext cx="1018770" cy="983151"/>
            <a:chOff x="2262738" y="3314699"/>
            <a:chExt cx="1018770" cy="983151"/>
          </a:xfrm>
        </p:grpSpPr>
        <p:sp>
          <p:nvSpPr>
            <p:cNvPr id="41" name="Rectangle: Rounded Corners 201">
              <a:extLst>
                <a:ext uri="{FF2B5EF4-FFF2-40B4-BE49-F238E27FC236}">
                  <a16:creationId xmlns:a16="http://schemas.microsoft.com/office/drawing/2014/main" id="{B5695B62-9746-A11F-E5D1-0C6F333F599A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2" name="TextBox 203">
              <a:extLst>
                <a:ext uri="{FF2B5EF4-FFF2-40B4-BE49-F238E27FC236}">
                  <a16:creationId xmlns:a16="http://schemas.microsoft.com/office/drawing/2014/main" id="{630DF5F5-F29D-132F-8BAA-3462D6C011F9}"/>
                </a:ext>
              </a:extLst>
            </p:cNvPr>
            <p:cNvSpPr txBox="1"/>
            <p:nvPr/>
          </p:nvSpPr>
          <p:spPr>
            <a:xfrm>
              <a:off x="226273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4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3" name="Group 193">
            <a:extLst>
              <a:ext uri="{FF2B5EF4-FFF2-40B4-BE49-F238E27FC236}">
                <a16:creationId xmlns:a16="http://schemas.microsoft.com/office/drawing/2014/main" id="{7F7B9646-6152-0860-F162-56DEEF92E2CF}"/>
              </a:ext>
            </a:extLst>
          </p:cNvPr>
          <p:cNvGrpSpPr/>
          <p:nvPr/>
        </p:nvGrpSpPr>
        <p:grpSpPr>
          <a:xfrm>
            <a:off x="7747486" y="838857"/>
            <a:ext cx="4056131" cy="1137419"/>
            <a:chOff x="3996489" y="2915746"/>
            <a:chExt cx="4056131" cy="1137419"/>
          </a:xfrm>
        </p:grpSpPr>
        <p:sp>
          <p:nvSpPr>
            <p:cNvPr id="44" name="TextBox 199">
              <a:extLst>
                <a:ext uri="{FF2B5EF4-FFF2-40B4-BE49-F238E27FC236}">
                  <a16:creationId xmlns:a16="http://schemas.microsoft.com/office/drawing/2014/main" id="{55307E6B-ECD7-1621-47E3-998BE4FBE0AA}"/>
                </a:ext>
              </a:extLst>
            </p:cNvPr>
            <p:cNvSpPr txBox="1"/>
            <p:nvPr/>
          </p:nvSpPr>
          <p:spPr>
            <a:xfrm>
              <a:off x="3996489" y="2915746"/>
              <a:ext cx="405612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Agrega</a:t>
              </a:r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conocimiento</a:t>
              </a:r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empresarial</a:t>
              </a:r>
              <a:endParaRPr lang="es-ES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TextBox 200">
              <a:extLst>
                <a:ext uri="{FF2B5EF4-FFF2-40B4-BE49-F238E27FC236}">
                  <a16:creationId xmlns:a16="http://schemas.microsoft.com/office/drawing/2014/main" id="{6911EFB4-284B-80A7-80C3-F2F776E69672}"/>
                </a:ext>
              </a:extLst>
            </p:cNvPr>
            <p:cNvSpPr txBox="1"/>
            <p:nvPr/>
          </p:nvSpPr>
          <p:spPr>
            <a:xfrm>
              <a:off x="3996490" y="3205817"/>
              <a:ext cx="4056130" cy="8473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Conecta SharePoint, sitios web, </a:t>
              </a:r>
              <a:r>
                <a:rPr lang="es-ES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PDFs</a:t>
              </a: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, </a:t>
              </a:r>
              <a:r>
                <a:rPr lang="es-ES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Dataverse</a:t>
              </a:r>
              <a:endParaRPr lang="es-ES" err="1">
                <a:solidFill>
                  <a:schemeClr val="tx1">
                    <a:lumMod val="50000"/>
                    <a:lumOff val="50000"/>
                  </a:schemeClr>
                </a:solidFill>
                <a:ea typeface="Open Sans Light"/>
                <a:cs typeface="Open Sans Light"/>
              </a:endParaRPr>
            </a:p>
            <a:p>
              <a:pPr>
                <a:lnSpc>
                  <a:spcPct val="120000"/>
                </a:lnSpc>
              </a:pPr>
              <a:endParaRPr lang="es-ES"/>
            </a:p>
            <a:p>
              <a:pPr>
                <a:lnSpc>
                  <a:spcPct val="120000"/>
                </a:lnSpc>
              </a:pPr>
              <a:endParaRPr lang="es-E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46" name="Straight Connector 215">
            <a:extLst>
              <a:ext uri="{FF2B5EF4-FFF2-40B4-BE49-F238E27FC236}">
                <a16:creationId xmlns:a16="http://schemas.microsoft.com/office/drawing/2014/main" id="{FA8B5E3A-8635-108C-5A55-955A82F693B1}"/>
              </a:ext>
            </a:extLst>
          </p:cNvPr>
          <p:cNvCxnSpPr>
            <a:cxnSpLocks/>
          </p:cNvCxnSpPr>
          <p:nvPr/>
        </p:nvCxnSpPr>
        <p:spPr>
          <a:xfrm>
            <a:off x="6095273" y="1090957"/>
            <a:ext cx="0" cy="507665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216">
            <a:extLst>
              <a:ext uri="{FF2B5EF4-FFF2-40B4-BE49-F238E27FC236}">
                <a16:creationId xmlns:a16="http://schemas.microsoft.com/office/drawing/2014/main" id="{54EBDAC6-DDBA-7751-4243-FF3A73972523}"/>
              </a:ext>
            </a:extLst>
          </p:cNvPr>
          <p:cNvSpPr/>
          <p:nvPr/>
        </p:nvSpPr>
        <p:spPr>
          <a:xfrm>
            <a:off x="6030381" y="1003250"/>
            <a:ext cx="129785" cy="129785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Oval 218">
            <a:extLst>
              <a:ext uri="{FF2B5EF4-FFF2-40B4-BE49-F238E27FC236}">
                <a16:creationId xmlns:a16="http://schemas.microsoft.com/office/drawing/2014/main" id="{98D04922-2BC7-72FC-892D-2DC78E4A9EDD}"/>
              </a:ext>
            </a:extLst>
          </p:cNvPr>
          <p:cNvSpPr/>
          <p:nvPr/>
        </p:nvSpPr>
        <p:spPr>
          <a:xfrm>
            <a:off x="6030381" y="2382043"/>
            <a:ext cx="129785" cy="129785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Oval 219">
            <a:extLst>
              <a:ext uri="{FF2B5EF4-FFF2-40B4-BE49-F238E27FC236}">
                <a16:creationId xmlns:a16="http://schemas.microsoft.com/office/drawing/2014/main" id="{29F68434-CAA1-8A88-762D-472FDEDCCD2E}"/>
              </a:ext>
            </a:extLst>
          </p:cNvPr>
          <p:cNvSpPr/>
          <p:nvPr/>
        </p:nvSpPr>
        <p:spPr>
          <a:xfrm>
            <a:off x="6030381" y="3760836"/>
            <a:ext cx="129785" cy="129785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61">
            <a:extLst>
              <a:ext uri="{FF2B5EF4-FFF2-40B4-BE49-F238E27FC236}">
                <a16:creationId xmlns:a16="http://schemas.microsoft.com/office/drawing/2014/main" id="{1C4F0CAD-9A11-A95E-7A43-BB899302215E}"/>
              </a:ext>
            </a:extLst>
          </p:cNvPr>
          <p:cNvGrpSpPr/>
          <p:nvPr/>
        </p:nvGrpSpPr>
        <p:grpSpPr>
          <a:xfrm>
            <a:off x="6462213" y="4691047"/>
            <a:ext cx="1018770" cy="983151"/>
            <a:chOff x="2244928" y="3314699"/>
            <a:chExt cx="1018770" cy="983151"/>
          </a:xfrm>
        </p:grpSpPr>
        <p:sp>
          <p:nvSpPr>
            <p:cNvPr id="3" name="Rectangle: Rounded Corners 171">
              <a:extLst>
                <a:ext uri="{FF2B5EF4-FFF2-40B4-BE49-F238E27FC236}">
                  <a16:creationId xmlns:a16="http://schemas.microsoft.com/office/drawing/2014/main" id="{AC94AF84-3902-7595-37E2-A08D074E7180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5" name="TextBox 173">
              <a:extLst>
                <a:ext uri="{FF2B5EF4-FFF2-40B4-BE49-F238E27FC236}">
                  <a16:creationId xmlns:a16="http://schemas.microsoft.com/office/drawing/2014/main" id="{5487A815-5FAE-5D75-36A2-F6EAE6FF9F37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/>
                  <a:ea typeface="Liberation Sans" panose="020B0604020202020204" pitchFamily="34" charset="0"/>
                  <a:cs typeface="Segoe UI"/>
                </a:rPr>
                <a:t>7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6" name="Group 163">
            <a:extLst>
              <a:ext uri="{FF2B5EF4-FFF2-40B4-BE49-F238E27FC236}">
                <a16:creationId xmlns:a16="http://schemas.microsoft.com/office/drawing/2014/main" id="{E0C29F0D-5B47-7C2F-47BB-405BBCFC868B}"/>
              </a:ext>
            </a:extLst>
          </p:cNvPr>
          <p:cNvGrpSpPr/>
          <p:nvPr/>
        </p:nvGrpSpPr>
        <p:grpSpPr>
          <a:xfrm>
            <a:off x="7740802" y="4953335"/>
            <a:ext cx="4056130" cy="1026620"/>
            <a:chOff x="3996490" y="2915745"/>
            <a:chExt cx="4056130" cy="1026620"/>
          </a:xfrm>
        </p:grpSpPr>
        <p:sp>
          <p:nvSpPr>
            <p:cNvPr id="7" name="TextBox 169">
              <a:extLst>
                <a:ext uri="{FF2B5EF4-FFF2-40B4-BE49-F238E27FC236}">
                  <a16:creationId xmlns:a16="http://schemas.microsoft.com/office/drawing/2014/main" id="{1DB9A5FC-555E-5048-51B1-E52097000C79}"/>
                </a:ext>
              </a:extLst>
            </p:cNvPr>
            <p:cNvSpPr txBox="1"/>
            <p:nvPr/>
          </p:nvSpPr>
          <p:spPr>
            <a:xfrm>
              <a:off x="3996490" y="2915745"/>
              <a:ext cx="4056128" cy="35091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6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Publica y </a:t>
              </a:r>
              <a:r>
                <a:rPr lang="en-GB" sz="16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comparte</a:t>
              </a:r>
              <a:endParaRPr lang="es-ES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TextBox 170">
              <a:extLst>
                <a:ext uri="{FF2B5EF4-FFF2-40B4-BE49-F238E27FC236}">
                  <a16:creationId xmlns:a16="http://schemas.microsoft.com/office/drawing/2014/main" id="{12C2CAF0-79ED-B023-BE21-EE2FBF795DCB}"/>
                </a:ext>
              </a:extLst>
            </p:cNvPr>
            <p:cNvSpPr txBox="1"/>
            <p:nvPr/>
          </p:nvSpPr>
          <p:spPr>
            <a:xfrm>
              <a:off x="3996490" y="3205817"/>
              <a:ext cx="4056130" cy="73654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Despliega en </a:t>
              </a:r>
              <a:r>
                <a:rPr lang="es-ES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Teams</a:t>
              </a: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, web, WhatsApp</a:t>
              </a:r>
              <a:endParaRPr lang="es-ES">
                <a:solidFill>
                  <a:schemeClr val="tx1">
                    <a:lumMod val="50000"/>
                    <a:lumOff val="50000"/>
                  </a:schemeClr>
                </a:solidFill>
                <a:ea typeface="Open Sans Light"/>
                <a:cs typeface="Open Sans Light"/>
              </a:endParaRPr>
            </a:p>
            <a:p>
              <a:pPr marL="171450" indent="-171450">
                <a:lnSpc>
                  <a:spcPct val="120000"/>
                </a:lnSpc>
                <a:buFont typeface="Arial"/>
                <a:buChar char="•"/>
              </a:pPr>
              <a:r>
                <a:rPr lang="es-ES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Controla versiones y métricas</a:t>
              </a:r>
              <a:endParaRPr lang="es-ES">
                <a:ea typeface="Open Sans Light"/>
                <a:cs typeface="Open Sans Light"/>
              </a:endParaRPr>
            </a:p>
            <a:p>
              <a:pPr>
                <a:lnSpc>
                  <a:spcPct val="120000"/>
                </a:lnSpc>
              </a:pPr>
              <a:endParaRPr lang="es-ES" sz="120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cxnSp>
        <p:nvCxnSpPr>
          <p:cNvPr id="9" name="Straight Connector 215">
            <a:extLst>
              <a:ext uri="{FF2B5EF4-FFF2-40B4-BE49-F238E27FC236}">
                <a16:creationId xmlns:a16="http://schemas.microsoft.com/office/drawing/2014/main" id="{38FE5213-3701-7447-5072-FEB402088701}"/>
              </a:ext>
            </a:extLst>
          </p:cNvPr>
          <p:cNvCxnSpPr>
            <a:cxnSpLocks/>
          </p:cNvCxnSpPr>
          <p:nvPr/>
        </p:nvCxnSpPr>
        <p:spPr>
          <a:xfrm>
            <a:off x="6088588" y="2447851"/>
            <a:ext cx="0" cy="5076656"/>
          </a:xfrm>
          <a:prstGeom prst="line">
            <a:avLst/>
          </a:prstGeom>
          <a:ln w="158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219">
            <a:extLst>
              <a:ext uri="{FF2B5EF4-FFF2-40B4-BE49-F238E27FC236}">
                <a16:creationId xmlns:a16="http://schemas.microsoft.com/office/drawing/2014/main" id="{D74EAB52-590C-4ABF-E7EC-0B99FD394E39}"/>
              </a:ext>
            </a:extLst>
          </p:cNvPr>
          <p:cNvSpPr/>
          <p:nvPr/>
        </p:nvSpPr>
        <p:spPr>
          <a:xfrm>
            <a:off x="6023696" y="5117730"/>
            <a:ext cx="129785" cy="129785"/>
          </a:xfrm>
          <a:prstGeom prst="ellipse">
            <a:avLst/>
          </a:prstGeom>
          <a:solidFill>
            <a:schemeClr val="tx2"/>
          </a:solidFill>
          <a:ln w="38100">
            <a:solidFill>
              <a:schemeClr val="bg1"/>
            </a:solidFill>
          </a:ln>
          <a:effectLst>
            <a:outerShdw blurRad="1397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770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6EC7681-1C92-464F-B973-E71FBB4878C8}"/>
              </a:ext>
            </a:extLst>
          </p:cNvPr>
          <p:cNvGrpSpPr/>
          <p:nvPr/>
        </p:nvGrpSpPr>
        <p:grpSpPr>
          <a:xfrm rot="4023832">
            <a:off x="9079384" y="1765436"/>
            <a:ext cx="2866454" cy="2828089"/>
            <a:chOff x="1161130" y="3658377"/>
            <a:chExt cx="2312060" cy="2281115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48412FA-BD18-46CB-8E87-256EE2CD4DF2}"/>
                </a:ext>
              </a:extLst>
            </p:cNvPr>
            <p:cNvSpPr/>
            <p:nvPr/>
          </p:nvSpPr>
          <p:spPr>
            <a:xfrm>
              <a:off x="1161130" y="3936601"/>
              <a:ext cx="2312060" cy="2002891"/>
            </a:xfrm>
            <a:custGeom>
              <a:avLst/>
              <a:gdLst>
                <a:gd name="connsiteX0" fmla="*/ 806977 w 1638300"/>
                <a:gd name="connsiteY0" fmla="*/ 100984 h 1419225"/>
                <a:gd name="connsiteX1" fmla="*/ 329775 w 1638300"/>
                <a:gd name="connsiteY1" fmla="*/ 8591 h 1419225"/>
                <a:gd name="connsiteX2" fmla="*/ 167850 w 1638300"/>
                <a:gd name="connsiteY2" fmla="*/ 733444 h 1419225"/>
                <a:gd name="connsiteX3" fmla="*/ 29737 w 1638300"/>
                <a:gd name="connsiteY3" fmla="*/ 955376 h 1419225"/>
                <a:gd name="connsiteX4" fmla="*/ 204045 w 1638300"/>
                <a:gd name="connsiteY4" fmla="*/ 1394479 h 1419225"/>
                <a:gd name="connsiteX5" fmla="*/ 463125 w 1638300"/>
                <a:gd name="connsiteY5" fmla="*/ 1370666 h 1419225"/>
                <a:gd name="connsiteX6" fmla="*/ 444075 w 1638300"/>
                <a:gd name="connsiteY6" fmla="*/ 1248746 h 1419225"/>
                <a:gd name="connsiteX7" fmla="*/ 855555 w 1638300"/>
                <a:gd name="connsiteY7" fmla="*/ 1112539 h 1419225"/>
                <a:gd name="connsiteX8" fmla="*/ 1583265 w 1638300"/>
                <a:gd name="connsiteY8" fmla="*/ 908704 h 1419225"/>
                <a:gd name="connsiteX9" fmla="*/ 806977 w 1638300"/>
                <a:gd name="connsiteY9" fmla="*/ 100984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38300" h="1419225">
                  <a:moveTo>
                    <a:pt x="806977" y="100984"/>
                  </a:moveTo>
                  <a:cubicBezTo>
                    <a:pt x="571710" y="178136"/>
                    <a:pt x="529800" y="-45701"/>
                    <a:pt x="329775" y="8591"/>
                  </a:cubicBezTo>
                  <a:cubicBezTo>
                    <a:pt x="210" y="97174"/>
                    <a:pt x="251670" y="532466"/>
                    <a:pt x="167850" y="733444"/>
                  </a:cubicBezTo>
                  <a:cubicBezTo>
                    <a:pt x="143085" y="793451"/>
                    <a:pt x="56407" y="895369"/>
                    <a:pt x="29737" y="955376"/>
                  </a:cubicBezTo>
                  <a:cubicBezTo>
                    <a:pt x="-14078" y="1054436"/>
                    <a:pt x="-44558" y="1291609"/>
                    <a:pt x="204045" y="1394479"/>
                  </a:cubicBezTo>
                  <a:cubicBezTo>
                    <a:pt x="335490" y="1448771"/>
                    <a:pt x="465982" y="1435436"/>
                    <a:pt x="463125" y="1370666"/>
                  </a:cubicBezTo>
                  <a:cubicBezTo>
                    <a:pt x="461220" y="1335424"/>
                    <a:pt x="400260" y="1303039"/>
                    <a:pt x="444075" y="1248746"/>
                  </a:cubicBezTo>
                  <a:cubicBezTo>
                    <a:pt x="525990" y="1145876"/>
                    <a:pt x="724110" y="1123016"/>
                    <a:pt x="855555" y="1112539"/>
                  </a:cubicBezTo>
                  <a:cubicBezTo>
                    <a:pt x="1019385" y="1099204"/>
                    <a:pt x="1436580" y="1208741"/>
                    <a:pt x="1583265" y="908704"/>
                  </a:cubicBezTo>
                  <a:cubicBezTo>
                    <a:pt x="1778527" y="508654"/>
                    <a:pt x="1497540" y="-127616"/>
                    <a:pt x="806977" y="10098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A345A02-B396-42BE-9838-8F4F474696AD}"/>
                </a:ext>
              </a:extLst>
            </p:cNvPr>
            <p:cNvSpPr/>
            <p:nvPr/>
          </p:nvSpPr>
          <p:spPr>
            <a:xfrm>
              <a:off x="1517646" y="3658377"/>
              <a:ext cx="188191" cy="188191"/>
            </a:xfrm>
            <a:custGeom>
              <a:avLst/>
              <a:gdLst>
                <a:gd name="connsiteX0" fmla="*/ 139065 w 133350"/>
                <a:gd name="connsiteY0" fmla="*/ 69533 h 133350"/>
                <a:gd name="connsiteX1" fmla="*/ 69532 w 133350"/>
                <a:gd name="connsiteY1" fmla="*/ 139065 h 133350"/>
                <a:gd name="connsiteX2" fmla="*/ 0 w 133350"/>
                <a:gd name="connsiteY2" fmla="*/ 69533 h 133350"/>
                <a:gd name="connsiteX3" fmla="*/ 69532 w 133350"/>
                <a:gd name="connsiteY3" fmla="*/ 0 h 133350"/>
                <a:gd name="connsiteX4" fmla="*/ 139065 w 133350"/>
                <a:gd name="connsiteY4" fmla="*/ 6953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9065" y="69533"/>
                  </a:moveTo>
                  <a:cubicBezTo>
                    <a:pt x="139065" y="107934"/>
                    <a:pt x="107934" y="139065"/>
                    <a:pt x="69532" y="139065"/>
                  </a:cubicBezTo>
                  <a:cubicBezTo>
                    <a:pt x="31131" y="139065"/>
                    <a:pt x="0" y="107934"/>
                    <a:pt x="0" y="69533"/>
                  </a:cubicBezTo>
                  <a:cubicBezTo>
                    <a:pt x="0" y="31131"/>
                    <a:pt x="31131" y="0"/>
                    <a:pt x="69532" y="0"/>
                  </a:cubicBezTo>
                  <a:cubicBezTo>
                    <a:pt x="107934" y="0"/>
                    <a:pt x="139065" y="31131"/>
                    <a:pt x="139065" y="69533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10A956E7-BB54-4861-847E-64505A05FC9E}"/>
              </a:ext>
            </a:extLst>
          </p:cNvPr>
          <p:cNvGrpSpPr/>
          <p:nvPr/>
        </p:nvGrpSpPr>
        <p:grpSpPr>
          <a:xfrm>
            <a:off x="2077234" y="2190202"/>
            <a:ext cx="8037533" cy="3348949"/>
            <a:chOff x="2077233" y="2190201"/>
            <a:chExt cx="8037533" cy="3348949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331B781C-EF21-4584-92DA-1A66DAF72611}"/>
                </a:ext>
              </a:extLst>
            </p:cNvPr>
            <p:cNvGrpSpPr/>
            <p:nvPr/>
          </p:nvGrpSpPr>
          <p:grpSpPr>
            <a:xfrm>
              <a:off x="2142524" y="2255489"/>
              <a:ext cx="7906952" cy="3218373"/>
              <a:chOff x="2142524" y="1990018"/>
              <a:chExt cx="7906952" cy="3218373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E7801A9-4755-44D0-AAE3-82F59602E1A5}"/>
                  </a:ext>
                </a:extLst>
              </p:cNvPr>
              <p:cNvGrpSpPr/>
              <p:nvPr/>
            </p:nvGrpSpPr>
            <p:grpSpPr>
              <a:xfrm>
                <a:off x="2142524" y="1990018"/>
                <a:ext cx="3646100" cy="3218373"/>
                <a:chOff x="2142524" y="1990018"/>
                <a:chExt cx="3646100" cy="3218373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9452D236-6EE6-44A6-9F97-F552326ADB57}"/>
                    </a:ext>
                  </a:extLst>
                </p:cNvPr>
                <p:cNvGrpSpPr/>
                <p:nvPr/>
              </p:nvGrpSpPr>
              <p:grpSpPr>
                <a:xfrm>
                  <a:off x="2142524" y="1990018"/>
                  <a:ext cx="1317824" cy="614747"/>
                  <a:chOff x="2142524" y="1990018"/>
                  <a:chExt cx="1317824" cy="614747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68E84FF2-F63A-4702-83CC-02DEACC99A18}"/>
                      </a:ext>
                    </a:extLst>
                  </p:cNvPr>
                  <p:cNvCxnSpPr>
                    <a:cxnSpLocks/>
                    <a:endCxn id="27" idx="0"/>
                  </p:cNvCxnSpPr>
                  <p:nvPr/>
                </p:nvCxnSpPr>
                <p:spPr>
                  <a:xfrm>
                    <a:off x="2142524" y="1990018"/>
                    <a:ext cx="1010450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" name="Arc 26">
                    <a:extLst>
                      <a:ext uri="{FF2B5EF4-FFF2-40B4-BE49-F238E27FC236}">
                        <a16:creationId xmlns:a16="http://schemas.microsoft.com/office/drawing/2014/main" id="{CB4E0313-1D2F-46E8-971F-2F5BC96FE760}"/>
                      </a:ext>
                    </a:extLst>
                  </p:cNvPr>
                  <p:cNvSpPr/>
                  <p:nvPr/>
                </p:nvSpPr>
                <p:spPr>
                  <a:xfrm>
                    <a:off x="2845601" y="1990018"/>
                    <a:ext cx="614747" cy="614747"/>
                  </a:xfrm>
                  <a:prstGeom prst="arc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492BD0D-8ABC-4C50-A040-D7C118C39898}"/>
                    </a:ext>
                  </a:extLst>
                </p:cNvPr>
                <p:cNvGrpSpPr/>
                <p:nvPr/>
              </p:nvGrpSpPr>
              <p:grpSpPr>
                <a:xfrm flipH="1" flipV="1">
                  <a:off x="3460348" y="2297392"/>
                  <a:ext cx="2328276" cy="2910999"/>
                  <a:chOff x="1132074" y="1990018"/>
                  <a:chExt cx="2328276" cy="2910999"/>
                </a:xfrm>
              </p:grpSpPr>
              <p:cxnSp>
                <p:nvCxnSpPr>
                  <p:cNvPr id="32" name="Straight Connector 31">
                    <a:extLst>
                      <a:ext uri="{FF2B5EF4-FFF2-40B4-BE49-F238E27FC236}">
                        <a16:creationId xmlns:a16="http://schemas.microsoft.com/office/drawing/2014/main" id="{10544BE9-4E46-41BB-BD69-D96598A57536}"/>
                      </a:ext>
                    </a:extLst>
                  </p:cNvPr>
                  <p:cNvCxnSpPr>
                    <a:cxnSpLocks/>
                    <a:stCxn id="27" idx="2"/>
                    <a:endCxn id="34" idx="2"/>
                  </p:cNvCxnSpPr>
                  <p:nvPr/>
                </p:nvCxnSpPr>
                <p:spPr>
                  <a:xfrm flipH="1" flipV="1">
                    <a:off x="3460348" y="2297392"/>
                    <a:ext cx="2" cy="2603625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Connector 32">
                    <a:extLst>
                      <a:ext uri="{FF2B5EF4-FFF2-40B4-BE49-F238E27FC236}">
                        <a16:creationId xmlns:a16="http://schemas.microsoft.com/office/drawing/2014/main" id="{3ECBE44C-79D6-4796-8EFA-7333C1D6AC8B}"/>
                      </a:ext>
                    </a:extLst>
                  </p:cNvPr>
                  <p:cNvCxnSpPr>
                    <a:cxnSpLocks/>
                    <a:stCxn id="50" idx="0"/>
                    <a:endCxn id="34" idx="0"/>
                  </p:cNvCxnSpPr>
                  <p:nvPr/>
                </p:nvCxnSpPr>
                <p:spPr>
                  <a:xfrm flipV="1">
                    <a:off x="1132074" y="1990018"/>
                    <a:ext cx="2020900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Arc 33">
                    <a:extLst>
                      <a:ext uri="{FF2B5EF4-FFF2-40B4-BE49-F238E27FC236}">
                        <a16:creationId xmlns:a16="http://schemas.microsoft.com/office/drawing/2014/main" id="{5CAF185D-7C51-4F2D-9502-0DAD352815D7}"/>
                      </a:ext>
                    </a:extLst>
                  </p:cNvPr>
                  <p:cNvSpPr/>
                  <p:nvPr/>
                </p:nvSpPr>
                <p:spPr>
                  <a:xfrm>
                    <a:off x="2845601" y="1990018"/>
                    <a:ext cx="614747" cy="614747"/>
                  </a:xfrm>
                  <a:prstGeom prst="arc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F2CDFD0D-408A-4D35-AA8F-D570FDD5C2D0}"/>
                  </a:ext>
                </a:extLst>
              </p:cNvPr>
              <p:cNvGrpSpPr/>
              <p:nvPr/>
            </p:nvGrpSpPr>
            <p:grpSpPr>
              <a:xfrm>
                <a:off x="8116903" y="1990018"/>
                <a:ext cx="1932573" cy="3218373"/>
                <a:chOff x="2845601" y="1990018"/>
                <a:chExt cx="1932573" cy="3218373"/>
              </a:xfrm>
            </p:grpSpPr>
            <p:sp>
              <p:nvSpPr>
                <p:cNvPr id="44" name="Arc 43">
                  <a:extLst>
                    <a:ext uri="{FF2B5EF4-FFF2-40B4-BE49-F238E27FC236}">
                      <a16:creationId xmlns:a16="http://schemas.microsoft.com/office/drawing/2014/main" id="{DA7B4D87-339F-44FE-B326-3156C6F27CF4}"/>
                    </a:ext>
                  </a:extLst>
                </p:cNvPr>
                <p:cNvSpPr/>
                <p:nvPr/>
              </p:nvSpPr>
              <p:spPr>
                <a:xfrm>
                  <a:off x="2845601" y="1990018"/>
                  <a:ext cx="614747" cy="614747"/>
                </a:xfrm>
                <a:prstGeom prst="arc">
                  <a:avLst/>
                </a:prstGeom>
                <a:ln w="12700">
                  <a:solidFill>
                    <a:schemeClr val="bg1">
                      <a:lumMod val="65000"/>
                      <a:alpha val="60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1D91ED2A-AB63-4A37-9219-0E1A91ED29E9}"/>
                    </a:ext>
                  </a:extLst>
                </p:cNvPr>
                <p:cNvGrpSpPr/>
                <p:nvPr/>
              </p:nvGrpSpPr>
              <p:grpSpPr>
                <a:xfrm flipH="1" flipV="1">
                  <a:off x="3460348" y="2297392"/>
                  <a:ext cx="1317826" cy="2910999"/>
                  <a:chOff x="2142524" y="1990018"/>
                  <a:chExt cx="1317826" cy="2910999"/>
                </a:xfrm>
              </p:grpSpPr>
              <p:cxnSp>
                <p:nvCxnSpPr>
                  <p:cNvPr id="39" name="Straight Connector 38">
                    <a:extLst>
                      <a:ext uri="{FF2B5EF4-FFF2-40B4-BE49-F238E27FC236}">
                        <a16:creationId xmlns:a16="http://schemas.microsoft.com/office/drawing/2014/main" id="{DFE0C6AA-4FEF-4A24-8D59-77F50C1FA29C}"/>
                      </a:ext>
                    </a:extLst>
                  </p:cNvPr>
                  <p:cNvCxnSpPr>
                    <a:cxnSpLocks/>
                    <a:stCxn id="44" idx="2"/>
                    <a:endCxn id="41" idx="2"/>
                  </p:cNvCxnSpPr>
                  <p:nvPr/>
                </p:nvCxnSpPr>
                <p:spPr>
                  <a:xfrm flipH="1" flipV="1">
                    <a:off x="3460348" y="2297392"/>
                    <a:ext cx="2" cy="2603625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76B31277-05EA-491B-9874-96D153522E3E}"/>
                      </a:ext>
                    </a:extLst>
                  </p:cNvPr>
                  <p:cNvCxnSpPr>
                    <a:cxnSpLocks/>
                    <a:endCxn id="41" idx="0"/>
                  </p:cNvCxnSpPr>
                  <p:nvPr/>
                </p:nvCxnSpPr>
                <p:spPr>
                  <a:xfrm>
                    <a:off x="2142524" y="1990018"/>
                    <a:ext cx="1010450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Arc 40">
                    <a:extLst>
                      <a:ext uri="{FF2B5EF4-FFF2-40B4-BE49-F238E27FC236}">
                        <a16:creationId xmlns:a16="http://schemas.microsoft.com/office/drawing/2014/main" id="{200A1EF7-1E2F-41E0-9808-796D741D4737}"/>
                      </a:ext>
                    </a:extLst>
                  </p:cNvPr>
                  <p:cNvSpPr/>
                  <p:nvPr/>
                </p:nvSpPr>
                <p:spPr>
                  <a:xfrm>
                    <a:off x="2845601" y="1990018"/>
                    <a:ext cx="614747" cy="614747"/>
                  </a:xfrm>
                  <a:prstGeom prst="arc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B69DA9C-86B9-4C7C-A132-EF4877D56D37}"/>
                  </a:ext>
                </a:extLst>
              </p:cNvPr>
              <p:cNvGrpSpPr/>
              <p:nvPr/>
            </p:nvGrpSpPr>
            <p:grpSpPr>
              <a:xfrm flipH="1">
                <a:off x="5481251" y="1990018"/>
                <a:ext cx="2943025" cy="3218373"/>
                <a:chOff x="1132072" y="1990018"/>
                <a:chExt cx="2943025" cy="3218373"/>
              </a:xfrm>
            </p:grpSpPr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2D1E7D1A-C3C3-48AA-AD68-D30B2E047280}"/>
                    </a:ext>
                  </a:extLst>
                </p:cNvPr>
                <p:cNvGrpSpPr/>
                <p:nvPr/>
              </p:nvGrpSpPr>
              <p:grpSpPr>
                <a:xfrm>
                  <a:off x="1132072" y="1990018"/>
                  <a:ext cx="2328276" cy="614747"/>
                  <a:chOff x="1132072" y="1990018"/>
                  <a:chExt cx="2328276" cy="614747"/>
                </a:xfrm>
              </p:grpSpPr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3493E450-8633-4E34-9880-82C5882B729F}"/>
                      </a:ext>
                    </a:extLst>
                  </p:cNvPr>
                  <p:cNvCxnSpPr>
                    <a:cxnSpLocks/>
                    <a:stCxn id="44" idx="0"/>
                    <a:endCxn id="53" idx="0"/>
                  </p:cNvCxnSpPr>
                  <p:nvPr/>
                </p:nvCxnSpPr>
                <p:spPr>
                  <a:xfrm>
                    <a:off x="1132072" y="1990018"/>
                    <a:ext cx="2020902" cy="0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" name="Arc 52">
                    <a:extLst>
                      <a:ext uri="{FF2B5EF4-FFF2-40B4-BE49-F238E27FC236}">
                        <a16:creationId xmlns:a16="http://schemas.microsoft.com/office/drawing/2014/main" id="{65CFEAE4-FE57-41C2-BC43-D93C3318C30C}"/>
                      </a:ext>
                    </a:extLst>
                  </p:cNvPr>
                  <p:cNvSpPr/>
                  <p:nvPr/>
                </p:nvSpPr>
                <p:spPr>
                  <a:xfrm>
                    <a:off x="2845601" y="1990018"/>
                    <a:ext cx="614747" cy="614747"/>
                  </a:xfrm>
                  <a:prstGeom prst="arc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9BE3E529-785D-4666-B68F-2E28BEEF5F6A}"/>
                    </a:ext>
                  </a:extLst>
                </p:cNvPr>
                <p:cNvGrpSpPr/>
                <p:nvPr/>
              </p:nvGrpSpPr>
              <p:grpSpPr>
                <a:xfrm flipH="1" flipV="1">
                  <a:off x="3460348" y="2297392"/>
                  <a:ext cx="614749" cy="2910999"/>
                  <a:chOff x="2845601" y="1990018"/>
                  <a:chExt cx="614749" cy="2910999"/>
                </a:xfrm>
              </p:grpSpPr>
              <p:cxnSp>
                <p:nvCxnSpPr>
                  <p:cNvPr id="48" name="Straight Connector 47">
                    <a:extLst>
                      <a:ext uri="{FF2B5EF4-FFF2-40B4-BE49-F238E27FC236}">
                        <a16:creationId xmlns:a16="http://schemas.microsoft.com/office/drawing/2014/main" id="{A92BB0F3-193C-457C-A143-5D5BCE7D038B}"/>
                      </a:ext>
                    </a:extLst>
                  </p:cNvPr>
                  <p:cNvCxnSpPr>
                    <a:cxnSpLocks/>
                    <a:stCxn id="53" idx="2"/>
                    <a:endCxn id="50" idx="2"/>
                  </p:cNvCxnSpPr>
                  <p:nvPr/>
                </p:nvCxnSpPr>
                <p:spPr>
                  <a:xfrm flipH="1" flipV="1">
                    <a:off x="3460348" y="2297392"/>
                    <a:ext cx="2" cy="2603625"/>
                  </a:xfrm>
                  <a:prstGeom prst="line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0" name="Arc 49">
                    <a:extLst>
                      <a:ext uri="{FF2B5EF4-FFF2-40B4-BE49-F238E27FC236}">
                        <a16:creationId xmlns:a16="http://schemas.microsoft.com/office/drawing/2014/main" id="{70D4D0FB-A6CF-4374-A1BB-8A96D5ED8277}"/>
                      </a:ext>
                    </a:extLst>
                  </p:cNvPr>
                  <p:cNvSpPr/>
                  <p:nvPr/>
                </p:nvSpPr>
                <p:spPr>
                  <a:xfrm>
                    <a:off x="2845601" y="1990018"/>
                    <a:ext cx="614747" cy="614747"/>
                  </a:xfrm>
                  <a:prstGeom prst="arc">
                    <a:avLst/>
                  </a:prstGeom>
                  <a:ln w="12700">
                    <a:solidFill>
                      <a:schemeClr val="bg1">
                        <a:lumMod val="65000"/>
                        <a:alpha val="60000"/>
                      </a:schemeClr>
                    </a:solidFill>
                    <a:prstDash val="dash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>
                      <a:latin typeface="Segoe UI" panose="020B0502040204020203" pitchFamily="34" charset="0"/>
                      <a:cs typeface="Segoe UI" panose="020B0502040204020203" pitchFamily="34" charset="0"/>
                    </a:endParaRPr>
                  </a:p>
                </p:txBody>
              </p:sp>
            </p:grpSp>
          </p:grpSp>
        </p:grp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CA052668-02BC-446E-A5E8-3E63485BF2C5}"/>
                </a:ext>
              </a:extLst>
            </p:cNvPr>
            <p:cNvSpPr/>
            <p:nvPr/>
          </p:nvSpPr>
          <p:spPr>
            <a:xfrm>
              <a:off x="2077233" y="2190201"/>
              <a:ext cx="130578" cy="130576"/>
            </a:xfrm>
            <a:prstGeom prst="ellipse">
              <a:avLst/>
            </a:prstGeom>
            <a:solidFill>
              <a:schemeClr val="accent1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9F04312-1D3C-4DEF-AB2B-4C3F8DEED074}"/>
                </a:ext>
              </a:extLst>
            </p:cNvPr>
            <p:cNvSpPr/>
            <p:nvPr/>
          </p:nvSpPr>
          <p:spPr>
            <a:xfrm>
              <a:off x="7348537" y="2190201"/>
              <a:ext cx="130578" cy="130576"/>
            </a:xfrm>
            <a:prstGeom prst="ellipse">
              <a:avLst/>
            </a:prstGeom>
            <a:solidFill>
              <a:schemeClr val="accent3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357670A4-3354-4443-A6FF-94D13B84A412}"/>
                </a:ext>
              </a:extLst>
            </p:cNvPr>
            <p:cNvSpPr/>
            <p:nvPr/>
          </p:nvSpPr>
          <p:spPr>
            <a:xfrm>
              <a:off x="4712886" y="5408574"/>
              <a:ext cx="130578" cy="130576"/>
            </a:xfrm>
            <a:prstGeom prst="ellipse">
              <a:avLst/>
            </a:prstGeom>
            <a:solidFill>
              <a:schemeClr val="accent2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74796B7-D920-4939-A613-69F389A08FCE}"/>
                </a:ext>
              </a:extLst>
            </p:cNvPr>
            <p:cNvSpPr/>
            <p:nvPr/>
          </p:nvSpPr>
          <p:spPr>
            <a:xfrm>
              <a:off x="9984188" y="5408574"/>
              <a:ext cx="130578" cy="130576"/>
            </a:xfrm>
            <a:prstGeom prst="ellipse">
              <a:avLst/>
            </a:prstGeom>
            <a:solidFill>
              <a:schemeClr val="accent4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2F06AAB5-D691-45FC-8B6F-641E5E273E0B}"/>
              </a:ext>
            </a:extLst>
          </p:cNvPr>
          <p:cNvSpPr/>
          <p:nvPr/>
        </p:nvSpPr>
        <p:spPr>
          <a:xfrm>
            <a:off x="6363503" y="2496791"/>
            <a:ext cx="2100647" cy="2735771"/>
          </a:xfrm>
          <a:prstGeom prst="roundRect">
            <a:avLst>
              <a:gd name="adj" fmla="val 7314"/>
            </a:avLst>
          </a:prstGeom>
          <a:solidFill>
            <a:schemeClr val="accent3"/>
          </a:solidFill>
          <a:ln>
            <a:noFill/>
          </a:ln>
          <a:effectLst>
            <a:outerShdw blurRad="749300" dist="685800" dir="5400000" sx="87000" sy="87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820E5298-01B6-4E2C-B269-03A5A45099C2}"/>
              </a:ext>
            </a:extLst>
          </p:cNvPr>
          <p:cNvGrpSpPr/>
          <p:nvPr/>
        </p:nvGrpSpPr>
        <p:grpSpPr>
          <a:xfrm>
            <a:off x="6483349" y="2767348"/>
            <a:ext cx="1860952" cy="2316379"/>
            <a:chOff x="6483349" y="2767346"/>
            <a:chExt cx="1860952" cy="2316379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F46522F-1B59-4E67-A767-0A29489AE934}"/>
                </a:ext>
              </a:extLst>
            </p:cNvPr>
            <p:cNvSpPr txBox="1"/>
            <p:nvPr/>
          </p:nvSpPr>
          <p:spPr>
            <a:xfrm>
              <a:off x="6483349" y="2767346"/>
              <a:ext cx="1860952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400" b="1">
                  <a:solidFill>
                    <a:schemeClr val="bg1"/>
                  </a:solidFill>
                  <a:latin typeface="Segoe UI"/>
                  <a:cs typeface="Segoe UI"/>
                </a:rPr>
                <a:t>Power Platform</a:t>
              </a:r>
              <a:endParaRPr lang="es-ES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6810072-4089-4255-BC46-5496FC99C508}"/>
                </a:ext>
              </a:extLst>
            </p:cNvPr>
            <p:cNvSpPr txBox="1"/>
            <p:nvPr/>
          </p:nvSpPr>
          <p:spPr>
            <a:xfrm>
              <a:off x="6483349" y="3517544"/>
              <a:ext cx="1860952" cy="10313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1200" err="1">
                  <a:solidFill>
                    <a:schemeClr val="bg1"/>
                  </a:solidFill>
                  <a:latin typeface="Segoe UI"/>
                  <a:cs typeface="Segoe UI"/>
                </a:rPr>
                <a:t>el</a:t>
              </a:r>
              <a:r>
                <a:rPr lang="en-GB" sz="1200">
                  <a:solidFill>
                    <a:schemeClr val="bg1"/>
                  </a:solidFill>
                  <a:latin typeface="Segoe UI"/>
                  <a:cs typeface="Segoe UI"/>
                </a:rPr>
                <a:t> </a:t>
              </a:r>
              <a:r>
                <a:rPr lang="en-GB" sz="1200" err="1">
                  <a:solidFill>
                    <a:schemeClr val="bg1"/>
                  </a:solidFill>
                  <a:latin typeface="Segoe UI"/>
                  <a:cs typeface="Segoe UI"/>
                </a:rPr>
                <a:t>grimorio</a:t>
              </a:r>
              <a:r>
                <a:rPr lang="en-GB" sz="1200">
                  <a:solidFill>
                    <a:schemeClr val="bg1"/>
                  </a:solidFill>
                  <a:latin typeface="Segoe UI"/>
                  <a:cs typeface="Segoe UI"/>
                </a:rPr>
                <a:t> de </a:t>
              </a:r>
              <a:r>
                <a:rPr lang="en-GB" sz="1200" err="1">
                  <a:solidFill>
                    <a:schemeClr val="bg1"/>
                  </a:solidFill>
                  <a:latin typeface="Segoe UI"/>
                  <a:cs typeface="Segoe UI"/>
                </a:rPr>
                <a:t>automatización</a:t>
              </a:r>
              <a:r>
                <a:rPr lang="en-GB" sz="1200">
                  <a:solidFill>
                    <a:schemeClr val="bg1"/>
                  </a:solidFill>
                  <a:latin typeface="Segoe UI"/>
                  <a:cs typeface="Segoe UI"/>
                </a:rPr>
                <a:t> (Power Automate, Power Apps, Dataverse)</a:t>
              </a:r>
              <a:endParaRPr lang="es-ES">
                <a:solidFill>
                  <a:schemeClr val="bg1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AFDA2F2-F424-4177-B4FC-6178E5E7D7A6}"/>
                </a:ext>
              </a:extLst>
            </p:cNvPr>
            <p:cNvSpPr txBox="1"/>
            <p:nvPr/>
          </p:nvSpPr>
          <p:spPr>
            <a:xfrm>
              <a:off x="6483349" y="4699645"/>
              <a:ext cx="1860952" cy="38408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1600">
                  <a:solidFill>
                    <a:schemeClr val="bg1"/>
                  </a:solidFill>
                  <a:ea typeface="+mn-lt"/>
                  <a:cs typeface="+mn-lt"/>
                </a:rPr>
                <a:t>⚙️</a:t>
              </a:r>
              <a:endParaRPr lang="es-ES" sz="1600">
                <a:solidFill>
                  <a:schemeClr val="bg1"/>
                </a:solidFill>
                <a:ea typeface="Open Sans Light"/>
                <a:cs typeface="Open Sans Light"/>
              </a:endParaRPr>
            </a:p>
          </p:txBody>
        </p:sp>
      </p:grp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5DAF86BA-0F86-42A5-9CA8-E33A24331CD5}"/>
              </a:ext>
            </a:extLst>
          </p:cNvPr>
          <p:cNvSpPr/>
          <p:nvPr/>
        </p:nvSpPr>
        <p:spPr>
          <a:xfrm>
            <a:off x="1092202" y="2496791"/>
            <a:ext cx="2100647" cy="2735771"/>
          </a:xfrm>
          <a:prstGeom prst="roundRect">
            <a:avLst>
              <a:gd name="adj" fmla="val 7314"/>
            </a:avLst>
          </a:prstGeom>
          <a:solidFill>
            <a:schemeClr val="bg1"/>
          </a:solidFill>
          <a:ln>
            <a:noFill/>
          </a:ln>
          <a:effectLst>
            <a:outerShdw blurRad="749300" dist="685800" dir="5400000" sx="87000" sy="87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139F248-9958-4001-A1AC-A55DA0C228F5}"/>
              </a:ext>
            </a:extLst>
          </p:cNvPr>
          <p:cNvGrpSpPr/>
          <p:nvPr/>
        </p:nvGrpSpPr>
        <p:grpSpPr>
          <a:xfrm>
            <a:off x="1212047" y="2767348"/>
            <a:ext cx="1860952" cy="2316379"/>
            <a:chOff x="1212047" y="2767346"/>
            <a:chExt cx="1860952" cy="2316379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C18102F-2FE0-4085-BC72-E9A9D2358C35}"/>
                </a:ext>
              </a:extLst>
            </p:cNvPr>
            <p:cNvSpPr txBox="1"/>
            <p:nvPr/>
          </p:nvSpPr>
          <p:spPr>
            <a:xfrm>
              <a:off x="1212047" y="2767346"/>
              <a:ext cx="1860952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1"/>
                  </a:solidFill>
                  <a:latin typeface="Segoe UI"/>
                  <a:cs typeface="Segoe UI"/>
                </a:rPr>
                <a:t>Copilot Studio</a:t>
              </a:r>
              <a:endParaRPr lang="es-E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FC4FD70-2C3A-4414-9CB0-4CE65C7376AF}"/>
                </a:ext>
              </a:extLst>
            </p:cNvPr>
            <p:cNvSpPr txBox="1"/>
            <p:nvPr/>
          </p:nvSpPr>
          <p:spPr>
            <a:xfrm>
              <a:off x="1212047" y="3517544"/>
              <a:ext cx="1860952" cy="10313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interfaz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para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crear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agentes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conversacionales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sin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código</a:t>
              </a:r>
              <a:endParaRPr lang="es-ES" err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6FFCCB9-048C-4153-BA8F-703B8667022B}"/>
                </a:ext>
              </a:extLst>
            </p:cNvPr>
            <p:cNvSpPr txBox="1"/>
            <p:nvPr/>
          </p:nvSpPr>
          <p:spPr>
            <a:xfrm>
              <a:off x="1212047" y="4699645"/>
              <a:ext cx="1860952" cy="38408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1600">
                  <a:solidFill>
                    <a:schemeClr val="accent6"/>
                  </a:solidFill>
                  <a:ea typeface="+mn-lt"/>
                  <a:cs typeface="+mn-lt"/>
                </a:rPr>
                <a:t>🧠</a:t>
              </a:r>
              <a:endParaRPr lang="es-ES" sz="1600">
                <a:solidFill>
                  <a:schemeClr val="accent6"/>
                </a:solidFill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494BEEB-803B-4AA6-BCD0-B6B64BCA523A}"/>
              </a:ext>
            </a:extLst>
          </p:cNvPr>
          <p:cNvSpPr/>
          <p:nvPr/>
        </p:nvSpPr>
        <p:spPr>
          <a:xfrm>
            <a:off x="3727853" y="2496791"/>
            <a:ext cx="2100647" cy="2735771"/>
          </a:xfrm>
          <a:prstGeom prst="roundRect">
            <a:avLst>
              <a:gd name="adj" fmla="val 7314"/>
            </a:avLst>
          </a:prstGeom>
          <a:solidFill>
            <a:schemeClr val="bg1"/>
          </a:solidFill>
          <a:ln>
            <a:noFill/>
          </a:ln>
          <a:effectLst>
            <a:outerShdw blurRad="749300" dist="685800" dir="5400000" sx="87000" sy="87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B948FA1-D6F3-4957-8E57-04868599DE6F}"/>
              </a:ext>
            </a:extLst>
          </p:cNvPr>
          <p:cNvSpPr/>
          <p:nvPr/>
        </p:nvSpPr>
        <p:spPr>
          <a:xfrm>
            <a:off x="8999154" y="2496791"/>
            <a:ext cx="2100647" cy="2735771"/>
          </a:xfrm>
          <a:prstGeom prst="roundRect">
            <a:avLst>
              <a:gd name="adj" fmla="val 7314"/>
            </a:avLst>
          </a:prstGeom>
          <a:solidFill>
            <a:schemeClr val="bg1"/>
          </a:solidFill>
          <a:ln>
            <a:noFill/>
          </a:ln>
          <a:effectLst>
            <a:outerShdw blurRad="749300" dist="685800" dir="5400000" sx="87000" sy="87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E5FB027D-E1F4-4B5B-8850-EE9ABFA31E74}"/>
              </a:ext>
            </a:extLst>
          </p:cNvPr>
          <p:cNvGrpSpPr/>
          <p:nvPr/>
        </p:nvGrpSpPr>
        <p:grpSpPr>
          <a:xfrm>
            <a:off x="3847699" y="2767348"/>
            <a:ext cx="1860952" cy="2316379"/>
            <a:chOff x="3847698" y="2767346"/>
            <a:chExt cx="1860952" cy="2316379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4EA17D3-4D7E-4A54-9A08-C1F43D0CA109}"/>
                </a:ext>
              </a:extLst>
            </p:cNvPr>
            <p:cNvSpPr txBox="1"/>
            <p:nvPr/>
          </p:nvSpPr>
          <p:spPr>
            <a:xfrm>
              <a:off x="3847698" y="2767346"/>
              <a:ext cx="1860952" cy="83099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2"/>
                  </a:solidFill>
                  <a:latin typeface="Segoe UI"/>
                  <a:cs typeface="Segoe UI"/>
                </a:rPr>
                <a:t>Semantic Kernel</a:t>
              </a:r>
              <a:endParaRPr lang="es-E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73F744-730C-4A34-9DF3-FFBF923EBD7D}"/>
                </a:ext>
              </a:extLst>
            </p:cNvPr>
            <p:cNvSpPr txBox="1"/>
            <p:nvPr/>
          </p:nvSpPr>
          <p:spPr>
            <a:xfrm>
              <a:off x="3847698" y="3517544"/>
              <a:ext cx="1860952" cy="79124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motor de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orquestación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que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conecta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habilidades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,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memoria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y plugins</a:t>
              </a:r>
              <a:endParaRPr lang="es-ES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29F962E-734F-41EF-A72A-9735C1541714}"/>
                </a:ext>
              </a:extLst>
            </p:cNvPr>
            <p:cNvSpPr txBox="1"/>
            <p:nvPr/>
          </p:nvSpPr>
          <p:spPr>
            <a:xfrm>
              <a:off x="3847698" y="4699645"/>
              <a:ext cx="1860952" cy="38408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1600">
                  <a:solidFill>
                    <a:schemeClr val="accent2"/>
                  </a:solidFill>
                  <a:ea typeface="+mn-lt"/>
                  <a:cs typeface="+mn-lt"/>
                </a:rPr>
                <a:t>🧬</a:t>
              </a:r>
              <a:endParaRPr lang="es-ES" sz="1600">
                <a:solidFill>
                  <a:schemeClr val="accent2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EE0C6F76-AE5A-406F-8705-4052377A5F93}"/>
              </a:ext>
            </a:extLst>
          </p:cNvPr>
          <p:cNvGrpSpPr/>
          <p:nvPr/>
        </p:nvGrpSpPr>
        <p:grpSpPr>
          <a:xfrm>
            <a:off x="9119000" y="2767348"/>
            <a:ext cx="1860952" cy="2316379"/>
            <a:chOff x="9119000" y="2767346"/>
            <a:chExt cx="1860952" cy="231637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C9791CC4-252C-4230-983B-A7ADAADD331E}"/>
                </a:ext>
              </a:extLst>
            </p:cNvPr>
            <p:cNvSpPr txBox="1"/>
            <p:nvPr/>
          </p:nvSpPr>
          <p:spPr>
            <a:xfrm>
              <a:off x="9119000" y="2767346"/>
              <a:ext cx="1860952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2400" b="1">
                  <a:solidFill>
                    <a:schemeClr val="accent4"/>
                  </a:solidFill>
                  <a:latin typeface="Segoe UI"/>
                  <a:cs typeface="Segoe UI"/>
                </a:rPr>
                <a:t>Azure AI</a:t>
              </a:r>
              <a:endParaRPr lang="es-ES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D0B56AA-D7F5-4710-9872-C4A65B9DCAAD}"/>
                </a:ext>
              </a:extLst>
            </p:cNvPr>
            <p:cNvSpPr txBox="1"/>
            <p:nvPr/>
          </p:nvSpPr>
          <p:spPr>
            <a:xfrm>
              <a:off x="9119000" y="3517544"/>
              <a:ext cx="1860952" cy="103130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el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oráculo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que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interpreta lenguaje natural y genera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respuestas</a:t>
              </a:r>
              <a:r>
                <a:rPr lang="en-GB" sz="12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 </a:t>
              </a:r>
              <a:r>
                <a:rPr lang="en-GB" sz="120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/>
                  <a:cs typeface="Segoe UI"/>
                </a:rPr>
                <a:t>inteligentes</a:t>
              </a:r>
              <a:endParaRPr lang="es-ES" err="1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63F46EA-16B1-42B1-B9EC-E6B5E86BA56E}"/>
                </a:ext>
              </a:extLst>
            </p:cNvPr>
            <p:cNvSpPr txBox="1"/>
            <p:nvPr/>
          </p:nvSpPr>
          <p:spPr>
            <a:xfrm>
              <a:off x="9119000" y="4699645"/>
              <a:ext cx="1860952" cy="38408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GB" sz="1600">
                  <a:solidFill>
                    <a:schemeClr val="accent4"/>
                  </a:solidFill>
                  <a:ea typeface="+mn-lt"/>
                  <a:cs typeface="+mn-lt"/>
                </a:rPr>
                <a:t>🔮</a:t>
              </a:r>
              <a:endParaRPr lang="es-ES"/>
            </a:p>
          </p:txBody>
        </p:sp>
      </p:grpSp>
      <p:sp>
        <p:nvSpPr>
          <p:cNvPr id="69" name="Graphic 51">
            <a:extLst>
              <a:ext uri="{FF2B5EF4-FFF2-40B4-BE49-F238E27FC236}">
                <a16:creationId xmlns:a16="http://schemas.microsoft.com/office/drawing/2014/main" id="{5F40E1BE-9CC8-4229-93CC-C2E8A967B144}"/>
              </a:ext>
            </a:extLst>
          </p:cNvPr>
          <p:cNvSpPr/>
          <p:nvPr/>
        </p:nvSpPr>
        <p:spPr>
          <a:xfrm>
            <a:off x="-272360" y="188901"/>
            <a:ext cx="1828259" cy="1983856"/>
          </a:xfrm>
          <a:custGeom>
            <a:avLst/>
            <a:gdLst>
              <a:gd name="connsiteX0" fmla="*/ 870643 w 1790700"/>
              <a:gd name="connsiteY0" fmla="*/ 586406 h 1943100"/>
              <a:gd name="connsiteX1" fmla="*/ 1257358 w 1790700"/>
              <a:gd name="connsiteY1" fmla="*/ 546401 h 1943100"/>
              <a:gd name="connsiteX2" fmla="*/ 1639310 w 1790700"/>
              <a:gd name="connsiteY2" fmla="*/ 574023 h 1943100"/>
              <a:gd name="connsiteX3" fmla="*/ 1782185 w 1790700"/>
              <a:gd name="connsiteY3" fmla="*/ 895968 h 1943100"/>
              <a:gd name="connsiteX4" fmla="*/ 1491673 w 1790700"/>
              <a:gd name="connsiteY4" fmla="*/ 1057894 h 1943100"/>
              <a:gd name="connsiteX5" fmla="*/ 1163060 w 1790700"/>
              <a:gd name="connsiteY5" fmla="*/ 1155049 h 1943100"/>
              <a:gd name="connsiteX6" fmla="*/ 962083 w 1790700"/>
              <a:gd name="connsiteY6" fmla="*/ 1713213 h 1943100"/>
              <a:gd name="connsiteX7" fmla="*/ 409633 w 1790700"/>
              <a:gd name="connsiteY7" fmla="*/ 1930383 h 1943100"/>
              <a:gd name="connsiteX8" fmla="*/ 13393 w 1790700"/>
              <a:gd name="connsiteY8" fmla="*/ 1458896 h 1943100"/>
              <a:gd name="connsiteX9" fmla="*/ 138170 w 1790700"/>
              <a:gd name="connsiteY9" fmla="*/ 839771 h 1943100"/>
              <a:gd name="connsiteX10" fmla="*/ 266758 w 1790700"/>
              <a:gd name="connsiteY10" fmla="*/ 520683 h 1943100"/>
              <a:gd name="connsiteX11" fmla="*/ 202940 w 1790700"/>
              <a:gd name="connsiteY11" fmla="*/ 333993 h 1943100"/>
              <a:gd name="connsiteX12" fmla="*/ 148648 w 1790700"/>
              <a:gd name="connsiteY12" fmla="*/ 144446 h 1943100"/>
              <a:gd name="connsiteX13" fmla="*/ 339148 w 1790700"/>
              <a:gd name="connsiteY13" fmla="*/ 13953 h 1943100"/>
              <a:gd name="connsiteX14" fmla="*/ 422968 w 1790700"/>
              <a:gd name="connsiteY14" fmla="*/ 205406 h 1943100"/>
              <a:gd name="connsiteX15" fmla="*/ 870643 w 1790700"/>
              <a:gd name="connsiteY15" fmla="*/ 586406 h 194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790700" h="1943100">
                <a:moveTo>
                  <a:pt x="870643" y="586406"/>
                </a:moveTo>
                <a:cubicBezTo>
                  <a:pt x="1000183" y="601646"/>
                  <a:pt x="1128770" y="568308"/>
                  <a:pt x="1257358" y="546401"/>
                </a:cubicBezTo>
                <a:cubicBezTo>
                  <a:pt x="1385945" y="524493"/>
                  <a:pt x="1523105" y="515921"/>
                  <a:pt x="1639310" y="574023"/>
                </a:cubicBezTo>
                <a:cubicBezTo>
                  <a:pt x="1755515" y="632126"/>
                  <a:pt x="1836478" y="777858"/>
                  <a:pt x="1782185" y="895968"/>
                </a:cubicBezTo>
                <a:cubicBezTo>
                  <a:pt x="1733608" y="1000743"/>
                  <a:pt x="1605973" y="1041701"/>
                  <a:pt x="1491673" y="1057894"/>
                </a:cubicBezTo>
                <a:cubicBezTo>
                  <a:pt x="1377373" y="1074086"/>
                  <a:pt x="1251643" y="1080754"/>
                  <a:pt x="1163060" y="1155049"/>
                </a:cubicBezTo>
                <a:cubicBezTo>
                  <a:pt x="1008755" y="1284588"/>
                  <a:pt x="1050665" y="1532238"/>
                  <a:pt x="962083" y="1713213"/>
                </a:cubicBezTo>
                <a:cubicBezTo>
                  <a:pt x="866833" y="1906571"/>
                  <a:pt x="615373" y="1995154"/>
                  <a:pt x="409633" y="1930383"/>
                </a:cubicBezTo>
                <a:cubicBezTo>
                  <a:pt x="203893" y="1865613"/>
                  <a:pt x="54350" y="1670351"/>
                  <a:pt x="13393" y="1458896"/>
                </a:cubicBezTo>
                <a:cubicBezTo>
                  <a:pt x="-27565" y="1247441"/>
                  <a:pt x="28633" y="1024556"/>
                  <a:pt x="138170" y="839771"/>
                </a:cubicBezTo>
                <a:cubicBezTo>
                  <a:pt x="197225" y="738806"/>
                  <a:pt x="274378" y="636889"/>
                  <a:pt x="266758" y="520683"/>
                </a:cubicBezTo>
                <a:cubicBezTo>
                  <a:pt x="262948" y="454008"/>
                  <a:pt x="231515" y="393048"/>
                  <a:pt x="202940" y="333993"/>
                </a:cubicBezTo>
                <a:cubicBezTo>
                  <a:pt x="173413" y="273986"/>
                  <a:pt x="145790" y="211121"/>
                  <a:pt x="148648" y="144446"/>
                </a:cubicBezTo>
                <a:cubicBezTo>
                  <a:pt x="153410" y="48243"/>
                  <a:pt x="243898" y="-33672"/>
                  <a:pt x="339148" y="13953"/>
                </a:cubicBezTo>
                <a:cubicBezTo>
                  <a:pt x="411538" y="50148"/>
                  <a:pt x="399155" y="139683"/>
                  <a:pt x="422968" y="205406"/>
                </a:cubicBezTo>
                <a:cubicBezTo>
                  <a:pt x="495358" y="401621"/>
                  <a:pt x="654425" y="561641"/>
                  <a:pt x="870643" y="586406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4520E961-68D8-417F-AD44-90C44E2F4795}"/>
              </a:ext>
            </a:extLst>
          </p:cNvPr>
          <p:cNvGrpSpPr/>
          <p:nvPr/>
        </p:nvGrpSpPr>
        <p:grpSpPr>
          <a:xfrm>
            <a:off x="1415846" y="624264"/>
            <a:ext cx="9360311" cy="1010901"/>
            <a:chOff x="1415845" y="552450"/>
            <a:chExt cx="9360310" cy="1010901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8EF4972-6888-4FB6-9F55-66BEA4C7D4F7}"/>
                </a:ext>
              </a:extLst>
            </p:cNvPr>
            <p:cNvSpPr txBox="1"/>
            <p:nvPr/>
          </p:nvSpPr>
          <p:spPr>
            <a:xfrm>
              <a:off x="1415845" y="855465"/>
              <a:ext cx="9360310" cy="70788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Los </a:t>
              </a:r>
              <a:r>
                <a:rPr lang="en-US" sz="4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componentes</a:t>
              </a:r>
              <a:r>
                <a:rPr lang="en-US" sz="40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 del </a:t>
              </a:r>
              <a:r>
                <a:rPr lang="en-US" sz="4000" b="1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/>
                  <a:cs typeface="Segoe UI"/>
                </a:rPr>
                <a:t>hechizo</a:t>
              </a:r>
              <a:endParaRPr lang="es-ES" err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956AF92-745A-44AC-B047-CBBE5E26792F}"/>
                </a:ext>
              </a:extLst>
            </p:cNvPr>
            <p:cNvSpPr txBox="1"/>
            <p:nvPr/>
          </p:nvSpPr>
          <p:spPr>
            <a:xfrm>
              <a:off x="4139381" y="552450"/>
              <a:ext cx="3913238" cy="30777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pPr algn="ctr"/>
              <a:r>
                <a:rPr lang="en-US" sz="1400">
                  <a:solidFill>
                    <a:schemeClr val="accent1"/>
                  </a:solidFill>
                  <a:latin typeface="Segoe UI"/>
                  <a:cs typeface="Segoe UI"/>
                </a:rPr>
                <a:t>Ingredientes </a:t>
              </a:r>
              <a:r>
                <a:rPr lang="en-US" sz="1400" err="1">
                  <a:solidFill>
                    <a:schemeClr val="accent1"/>
                  </a:solidFill>
                  <a:latin typeface="Segoe UI"/>
                  <a:cs typeface="Segoe UI"/>
                </a:rPr>
                <a:t>mágicos</a:t>
              </a:r>
              <a:endParaRPr lang="es-ES" err="1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4403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Bizz Summit">
      <a:dk1>
        <a:srgbClr val="000000"/>
      </a:dk1>
      <a:lt1>
        <a:srgbClr val="FFFFFF"/>
      </a:lt1>
      <a:dk2>
        <a:srgbClr val="292B45"/>
      </a:dk2>
      <a:lt2>
        <a:srgbClr val="E7E6E6"/>
      </a:lt2>
      <a:accent1>
        <a:srgbClr val="119F9A"/>
      </a:accent1>
      <a:accent2>
        <a:srgbClr val="FF509F"/>
      </a:accent2>
      <a:accent3>
        <a:srgbClr val="FFDA37"/>
      </a:accent3>
      <a:accent4>
        <a:srgbClr val="4BE7D8"/>
      </a:accent4>
      <a:accent5>
        <a:srgbClr val="292B45"/>
      </a:accent5>
      <a:accent6>
        <a:srgbClr val="119F9A"/>
      </a:accent6>
      <a:hlink>
        <a:srgbClr val="FF6EA8"/>
      </a:hlink>
      <a:folHlink>
        <a:srgbClr val="FFDA37"/>
      </a:folHlink>
    </a:clrScheme>
    <a:fontScheme name="Custom 8">
      <a:majorFont>
        <a:latin typeface="Fira Sans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B41CB313B6114197B91560B995E819" ma:contentTypeVersion="12" ma:contentTypeDescription="Create a new document." ma:contentTypeScope="" ma:versionID="423754e065a6ac0f8d2a41b71c799b57">
  <xsd:schema xmlns:xsd="http://www.w3.org/2001/XMLSchema" xmlns:xs="http://www.w3.org/2001/XMLSchema" xmlns:p="http://schemas.microsoft.com/office/2006/metadata/properties" xmlns:ns2="09c2cc01-0011-4e33-8594-2658f2b9151d" xmlns:ns3="49b7d2c5-02b6-4489-8a62-3b8ab57a030d" targetNamespace="http://schemas.microsoft.com/office/2006/metadata/properties" ma:root="true" ma:fieldsID="c58b23eca2fec301523f07f5fc9d8c01" ns2:_="" ns3:_="">
    <xsd:import namespace="09c2cc01-0011-4e33-8594-2658f2b9151d"/>
    <xsd:import namespace="49b7d2c5-02b6-4489-8a62-3b8ab57a03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3:TaxCatchAll" minOccurs="0"/>
                <xsd:element ref="ns2:MediaServiceOCR" minOccurs="0"/>
                <xsd:element ref="ns2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c2cc01-0011-4e33-8594-2658f2b915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ba331297-84b2-459b-9032-9e7bedeaf55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b7d2c5-02b6-4489-8a62-3b8ab57a030d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d2277a8-eb8d-4c93-82e2-fd1965ddb93d}" ma:internalName="TaxCatchAll" ma:showField="CatchAllData" ma:web="49b7d2c5-02b6-4489-8a62-3b8ab57a03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9c2cc01-0011-4e33-8594-2658f2b9151d">
      <Terms xmlns="http://schemas.microsoft.com/office/infopath/2007/PartnerControls"/>
    </lcf76f155ced4ddcb4097134ff3c332f>
    <TaxCatchAll xmlns="49b7d2c5-02b6-4489-8a62-3b8ab57a030d" xsi:nil="true"/>
  </documentManagement>
</p:properties>
</file>

<file path=customXml/itemProps1.xml><?xml version="1.0" encoding="utf-8"?>
<ds:datastoreItem xmlns:ds="http://schemas.openxmlformats.org/officeDocument/2006/customXml" ds:itemID="{663B92C9-5003-48AB-91E0-2827C2483F14}">
  <ds:schemaRefs>
    <ds:schemaRef ds:uri="09c2cc01-0011-4e33-8594-2658f2b9151d"/>
    <ds:schemaRef ds:uri="49b7d2c5-02b6-4489-8a62-3b8ab57a03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FD7846-F70C-452C-BF1E-47F239EE4F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16D61E8-211B-4934-BE4D-BBB9184803E4}">
  <ds:schemaRefs>
    <ds:schemaRef ds:uri="09c2cc01-0011-4e33-8594-2658f2b9151d"/>
    <ds:schemaRef ds:uri="49b7d2c5-02b6-4489-8a62-3b8ab57a030d"/>
    <ds:schemaRef ds:uri="5f409c5f-0a33-4150-b3f8-d72b587d45e6"/>
    <ds:schemaRef ds:uri="e964332d-6cce-4514-8ab3-dd6003e4b88a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Bayu Kresna</dc:creator>
  <cp:revision>1</cp:revision>
  <dcterms:created xsi:type="dcterms:W3CDTF">2019-04-01T15:41:01Z</dcterms:created>
  <dcterms:modified xsi:type="dcterms:W3CDTF">2025-10-04T07:35:12Z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0x01010026B41CB313B6114197B91560B995E819</vt:lpwstr>
  </property>
  <property fmtid="{D5CDD505-2E9C-101B-9397-08002B2CF9AE}" pid="3" name="MediaServiceImageTags">
    <vt:lpwstr/>
  </property>
  <property fmtid="{D5CDD505-2E9C-101B-9397-08002B2CF9AE}" pid="4" name="Order">
    <vt:lpwstr>131600.000000000</vt:lpwstr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  <property fmtid="{D5CDD505-2E9C-101B-9397-08002B2CF9AE}" pid="10" name="_ExtendedDescription">
    <vt:lpwstr/>
  </property>
  <property fmtid="{D5CDD505-2E9C-101B-9397-08002B2CF9AE}" pid="11" name="TriggerFlowInfo">
    <vt:lpwstr/>
  </property>
  <property fmtid="{D5CDD505-2E9C-101B-9397-08002B2CF9AE}" pid="12" name="xd_Signature">
    <vt:lpwstr/>
  </property>
</Properties>
</file>